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8" r:id="rId2"/>
    <p:sldId id="257" r:id="rId3"/>
    <p:sldId id="277" r:id="rId4"/>
    <p:sldId id="258" r:id="rId5"/>
    <p:sldId id="276" r:id="rId6"/>
    <p:sldId id="288" r:id="rId7"/>
    <p:sldId id="269" r:id="rId8"/>
    <p:sldId id="275" r:id="rId9"/>
    <p:sldId id="305" r:id="rId10"/>
    <p:sldId id="261" r:id="rId11"/>
    <p:sldId id="290" r:id="rId12"/>
    <p:sldId id="262" r:id="rId13"/>
    <p:sldId id="300" r:id="rId14"/>
    <p:sldId id="273" r:id="rId15"/>
    <p:sldId id="301" r:id="rId16"/>
    <p:sldId id="289" r:id="rId17"/>
    <p:sldId id="306" r:id="rId18"/>
    <p:sldId id="302" r:id="rId19"/>
    <p:sldId id="292" r:id="rId20"/>
    <p:sldId id="286" r:id="rId21"/>
    <p:sldId id="266" r:id="rId22"/>
    <p:sldId id="303" r:id="rId23"/>
    <p:sldId id="291" r:id="rId24"/>
    <p:sldId id="294" r:id="rId25"/>
    <p:sldId id="295" r:id="rId26"/>
    <p:sldId id="26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6F3E"/>
    <a:srgbClr val="FF9800"/>
    <a:srgbClr val="6B3AC4"/>
    <a:srgbClr val="23A5AB"/>
    <a:srgbClr val="00BCD4"/>
    <a:srgbClr val="8FA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62756-0E74-4EFB-B66D-D1C3D43B345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34DEC-B2DB-4159-A4FD-2CF2C7255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48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96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488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95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32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82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07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8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0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3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431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4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996C2-65BF-44FE-A6DD-E6E41F0D54F7}" type="datetimeFigureOut">
              <a:rPr lang="ko-KR" altLang="en-US" smtClean="0"/>
              <a:t>2020-06-15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EC8D9-F313-4C02-B606-2E9252FD16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41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3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06462" y="2921168"/>
            <a:ext cx="31790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분산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투자</a:t>
            </a:r>
            <a:endParaRPr lang="en-US" altLang="ko-KR" sz="6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7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blogthumb-phinf.pstatic.net/20141208_203/hyundo23_1417967057420bFXHY_JPEG/%BD%BA%C5%A9%B8%B0%BC%A6_2014-12-08_%BF%C0%C0%FC_12.43.46.jpg?type=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72" y="481507"/>
            <a:ext cx="3211363" cy="27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20141208_21/hyundo23_1417975451947qReBu_JPEG/%BD%BA%C5%A9%B8%B0%BC%A6_2014-12-08_%BF%C0%C0%FC_3.03.49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572" y="3772499"/>
            <a:ext cx="3211363" cy="252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98017" y="1478848"/>
            <a:ext cx="5934539" cy="3425304"/>
            <a:chOff x="205542" y="1478848"/>
            <a:chExt cx="5934539" cy="3425304"/>
          </a:xfrm>
        </p:grpSpPr>
        <p:grpSp>
          <p:nvGrpSpPr>
            <p:cNvPr id="5" name="그룹 4"/>
            <p:cNvGrpSpPr/>
            <p:nvPr/>
          </p:nvGrpSpPr>
          <p:grpSpPr>
            <a:xfrm>
              <a:off x="205542" y="1478848"/>
              <a:ext cx="5934539" cy="3425304"/>
              <a:chOff x="205542" y="1478848"/>
              <a:chExt cx="5934539" cy="342530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542" y="1478848"/>
                <a:ext cx="5934539" cy="3425304"/>
              </a:xfrm>
              <a:prstGeom prst="rect">
                <a:avLst/>
              </a:prstGeom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4391025" y="4552950"/>
                <a:ext cx="790575" cy="238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4076700" y="2133600"/>
              <a:ext cx="457200" cy="4655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3185" y="100232"/>
            <a:ext cx="11878055" cy="6611111"/>
            <a:chOff x="163185" y="100232"/>
            <a:chExt cx="11878055" cy="6611111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63185" y="100232"/>
              <a:ext cx="11878055" cy="6611111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alpha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0659" y="5451231"/>
              <a:ext cx="1003602" cy="992606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83944" y="18254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분산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투자</a:t>
            </a:r>
            <a:endParaRPr lang="en-US" altLang="ko-KR" sz="2400" dirty="0" smtClean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902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59;g88c258bf17_2_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8936" y="1773519"/>
            <a:ext cx="1685783" cy="1685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60;g88c258bf17_2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62" y="2282108"/>
            <a:ext cx="4002554" cy="203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61;g88c258bf17_2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825" y="3140617"/>
            <a:ext cx="2958657" cy="1973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그룹 20"/>
          <p:cNvGrpSpPr/>
          <p:nvPr/>
        </p:nvGrpSpPr>
        <p:grpSpPr>
          <a:xfrm>
            <a:off x="132753" y="73005"/>
            <a:ext cx="11878055" cy="6611111"/>
            <a:chOff x="0" y="4569140"/>
            <a:chExt cx="11878055" cy="6611111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0" y="4569140"/>
              <a:ext cx="11878055" cy="6611111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alpha val="1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559" y="10061331"/>
              <a:ext cx="1003602" cy="992606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383944" y="18254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분산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bg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투자</a:t>
            </a:r>
            <a:endParaRPr lang="en-US" altLang="ko-KR" sz="2400" dirty="0" smtClean="0">
              <a:solidFill>
                <a:schemeClr val="bg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819" b="100000" l="4400" r="66400">
                        <a14:foregroundMark x1="57800" y1="12871" x2="57800" y2="12871"/>
                        <a14:foregroundMark x1="38400" y1="45827" x2="38400" y2="45827"/>
                        <a14:backgroundMark x1="82000" y1="24045" x2="81200" y2="24045"/>
                        <a14:backgroundMark x1="78400" y1="33663" x2="78400" y2="33663"/>
                        <a14:backgroundMark x1="68800" y1="20368" x2="68800" y2="20368"/>
                        <a14:backgroundMark x1="80000" y1="19802" x2="80000" y2="19802"/>
                        <a14:backgroundMark x1="74200" y1="33946" x2="74200" y2="33946"/>
                        <a14:backgroundMark x1="80400" y1="30976" x2="80400" y2="30976"/>
                        <a14:backgroundMark x1="73000" y1="30976" x2="90400" y2="52334"/>
                        <a14:backgroundMark x1="50000" y1="54738" x2="50000" y2="54738"/>
                        <a14:backgroundMark x1="48000" y1="45969" x2="49800" y2="70014"/>
                        <a14:backgroundMark x1="42000" y1="64074" x2="55800" y2="85290"/>
                        <a14:backgroundMark x1="36000" y1="57143" x2="42800" y2="64922"/>
                        <a14:backgroundMark x1="60400" y1="46535" x2="55800" y2="59406"/>
                        <a14:backgroundMark x1="53800" y1="42433" x2="48600" y2="57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393">
            <a:off x="3774587" y="266272"/>
            <a:ext cx="5349166" cy="83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코로나_정지추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1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02643" y="2921168"/>
            <a:ext cx="29867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리밸런싱</a:t>
            </a:r>
            <a:endParaRPr lang="en-US" altLang="ko-KR" sz="6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882" y="2666100"/>
            <a:ext cx="3061434" cy="30614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44410" y="1371483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endParaRPr lang="en-US" altLang="ko-KR" sz="2000" b="1" dirty="0" smtClean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08" y="2666100"/>
            <a:ext cx="3033699" cy="303369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457185" y="2219206"/>
            <a:ext cx="9128519" cy="3139178"/>
            <a:chOff x="1457185" y="2219206"/>
            <a:chExt cx="9128519" cy="3139178"/>
          </a:xfrm>
        </p:grpSpPr>
        <p:grpSp>
          <p:nvGrpSpPr>
            <p:cNvPr id="21" name="그룹 20"/>
            <p:cNvGrpSpPr/>
            <p:nvPr/>
          </p:nvGrpSpPr>
          <p:grpSpPr>
            <a:xfrm>
              <a:off x="1457185" y="2219206"/>
              <a:ext cx="3791471" cy="3139178"/>
              <a:chOff x="305041" y="2135137"/>
              <a:chExt cx="3791471" cy="3139178"/>
            </a:xfrm>
          </p:grpSpPr>
          <p:sp>
            <p:nvSpPr>
              <p:cNvPr id="22" name="모서리가 둥근 직사각형 21"/>
              <p:cNvSpPr/>
              <p:nvPr/>
            </p:nvSpPr>
            <p:spPr>
              <a:xfrm>
                <a:off x="3554025" y="4005071"/>
                <a:ext cx="384048" cy="19248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Picture 2" descr="portfolio-rebalanci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DFE"/>
                  </a:clrFrom>
                  <a:clrTo>
                    <a:srgbClr val="FFFD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137" b="34348"/>
              <a:stretch/>
            </p:blipFill>
            <p:spPr bwMode="auto">
              <a:xfrm>
                <a:off x="305041" y="2135137"/>
                <a:ext cx="3791471" cy="313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/>
            <p:cNvGrpSpPr/>
            <p:nvPr/>
          </p:nvGrpSpPr>
          <p:grpSpPr>
            <a:xfrm>
              <a:off x="6854952" y="2261977"/>
              <a:ext cx="3730752" cy="3096407"/>
              <a:chOff x="6278880" y="1484737"/>
              <a:chExt cx="3730752" cy="3096407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9009945" y="3608485"/>
                <a:ext cx="384048" cy="19248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 descr="portfolio-rebalanci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DFE"/>
                  </a:clrFrom>
                  <a:clrTo>
                    <a:srgbClr val="FFFD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58" t="34098" r="426" b="1144"/>
              <a:stretch/>
            </p:blipFill>
            <p:spPr bwMode="auto">
              <a:xfrm>
                <a:off x="6278880" y="1484737"/>
                <a:ext cx="3730752" cy="3096407"/>
              </a:xfrm>
              <a:custGeom>
                <a:avLst/>
                <a:gdLst>
                  <a:gd name="connsiteX0" fmla="*/ 435834 w 3730752"/>
                  <a:gd name="connsiteY0" fmla="*/ 0 h 3096407"/>
                  <a:gd name="connsiteX1" fmla="*/ 3730752 w 3730752"/>
                  <a:gd name="connsiteY1" fmla="*/ 0 h 3096407"/>
                  <a:gd name="connsiteX2" fmla="*/ 3730752 w 3730752"/>
                  <a:gd name="connsiteY2" fmla="*/ 3096407 h 3096407"/>
                  <a:gd name="connsiteX3" fmla="*/ 0 w 3730752"/>
                  <a:gd name="connsiteY3" fmla="*/ 3096407 h 3096407"/>
                  <a:gd name="connsiteX4" fmla="*/ 0 w 3730752"/>
                  <a:gd name="connsiteY4" fmla="*/ 956711 h 3096407"/>
                  <a:gd name="connsiteX5" fmla="*/ 331189 w 3730752"/>
                  <a:gd name="connsiteY5" fmla="*/ 956711 h 3096407"/>
                  <a:gd name="connsiteX6" fmla="*/ 435834 w 3730752"/>
                  <a:gd name="connsiteY6" fmla="*/ 852066 h 3096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0752" h="3096407">
                    <a:moveTo>
                      <a:pt x="435834" y="0"/>
                    </a:moveTo>
                    <a:lnTo>
                      <a:pt x="3730752" y="0"/>
                    </a:lnTo>
                    <a:lnTo>
                      <a:pt x="3730752" y="3096407"/>
                    </a:lnTo>
                    <a:lnTo>
                      <a:pt x="0" y="3096407"/>
                    </a:lnTo>
                    <a:lnTo>
                      <a:pt x="0" y="956711"/>
                    </a:lnTo>
                    <a:lnTo>
                      <a:pt x="331189" y="956711"/>
                    </a:lnTo>
                    <a:cubicBezTo>
                      <a:pt x="388983" y="956711"/>
                      <a:pt x="435834" y="909860"/>
                      <a:pt x="435834" y="852066"/>
                    </a:cubicBez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5536034" y="3601482"/>
              <a:ext cx="1106504" cy="374625"/>
              <a:chOff x="3753083" y="3875986"/>
              <a:chExt cx="378525" cy="511135"/>
            </a:xfrm>
          </p:grpSpPr>
          <p:sp>
            <p:nvSpPr>
              <p:cNvPr id="28" name="오른쪽 화살표 27"/>
              <p:cNvSpPr/>
              <p:nvPr/>
            </p:nvSpPr>
            <p:spPr>
              <a:xfrm>
                <a:off x="3807907" y="3875986"/>
                <a:ext cx="323701" cy="511135"/>
              </a:xfrm>
              <a:prstGeom prst="rightArrow">
                <a:avLst>
                  <a:gd name="adj1" fmla="val 60000"/>
                  <a:gd name="adj2" fmla="val 82220"/>
                </a:avLst>
              </a:prstGeom>
              <a:solidFill>
                <a:srgbClr val="FFC000"/>
              </a:solidFill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오른쪽 화살표 4"/>
              <p:cNvSpPr txBox="1"/>
              <p:nvPr/>
            </p:nvSpPr>
            <p:spPr>
              <a:xfrm>
                <a:off x="3753083" y="3978213"/>
                <a:ext cx="305857" cy="30668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1111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25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081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44410" y="1371483"/>
            <a:ext cx="64459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endParaRPr lang="en-US" altLang="ko-KR" sz="32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2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일정 기간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마다 자산의 비율을 </a:t>
            </a:r>
            <a:r>
              <a:rPr lang="ko-KR" altLang="en-US" sz="3200" b="1" dirty="0" smtClean="0">
                <a:solidFill>
                  <a:srgbClr val="FFC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재조정</a:t>
            </a:r>
            <a:endParaRPr lang="en-US" altLang="ko-KR" sz="2000" b="1" dirty="0" smtClean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38125" y="2967210"/>
            <a:ext cx="3315108" cy="2328689"/>
            <a:chOff x="993" y="1147935"/>
            <a:chExt cx="3315108" cy="2328689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993" y="1147935"/>
              <a:ext cx="3315108" cy="2328689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hueOff val="0"/>
                <a:satOff val="0"/>
                <a:lumOff val="0"/>
                <a:alpha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모서리가 둥근 직사각형 4"/>
            <p:cNvSpPr txBox="1"/>
            <p:nvPr/>
          </p:nvSpPr>
          <p:spPr>
            <a:xfrm>
              <a:off x="69198" y="1216140"/>
              <a:ext cx="3178698" cy="2192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243840" numCol="1" spcCol="1270" anchor="ctr" anchorCtr="0">
              <a:noAutofit/>
            </a:bodyPr>
            <a:lstStyle/>
            <a:p>
              <a:pPr lvl="0" algn="ctr" defTabSz="2844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400" kern="12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367407" y="2967210"/>
            <a:ext cx="3315108" cy="2328689"/>
            <a:chOff x="4367407" y="2967210"/>
            <a:chExt cx="3315108" cy="232868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4367407" y="2967210"/>
              <a:ext cx="3315108" cy="2328689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hueOff val="0"/>
                <a:satOff val="0"/>
                <a:lumOff val="0"/>
                <a:alpha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모서리가 둥근 직사각형 4"/>
            <p:cNvSpPr txBox="1"/>
            <p:nvPr/>
          </p:nvSpPr>
          <p:spPr>
            <a:xfrm>
              <a:off x="4435612" y="3035415"/>
              <a:ext cx="3178698" cy="2192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243840" numCol="1" spcCol="1270" anchor="ctr" anchorCtr="0">
              <a:noAutofit/>
            </a:bodyPr>
            <a:lstStyle/>
            <a:p>
              <a:pPr lvl="0" algn="ctr" defTabSz="2844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400" kern="12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519153" y="2968366"/>
            <a:ext cx="3315108" cy="2328689"/>
            <a:chOff x="993" y="1147935"/>
            <a:chExt cx="3315108" cy="2328689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993" y="1147935"/>
              <a:ext cx="3315108" cy="2328689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hueOff val="0"/>
                <a:satOff val="0"/>
                <a:lumOff val="0"/>
                <a:alpha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모서리가 둥근 직사각형 4"/>
            <p:cNvSpPr txBox="1"/>
            <p:nvPr/>
          </p:nvSpPr>
          <p:spPr>
            <a:xfrm>
              <a:off x="69198" y="1216140"/>
              <a:ext cx="3178698" cy="21922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3840" tIns="243840" rIns="243840" bIns="243840" numCol="1" spcCol="1270" anchor="ctr" anchorCtr="0">
              <a:noAutofit/>
            </a:bodyPr>
            <a:lstStyle/>
            <a:p>
              <a:pPr lvl="0" algn="ctr" defTabSz="2844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6400" kern="12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53083" y="3875986"/>
            <a:ext cx="436938" cy="511135"/>
            <a:chOff x="3753083" y="3875986"/>
            <a:chExt cx="436938" cy="511135"/>
          </a:xfrm>
        </p:grpSpPr>
        <p:sp>
          <p:nvSpPr>
            <p:cNvPr id="30" name="오른쪽 화살표 29"/>
            <p:cNvSpPr/>
            <p:nvPr/>
          </p:nvSpPr>
          <p:spPr>
            <a:xfrm>
              <a:off x="3753083" y="3875986"/>
              <a:ext cx="436938" cy="51113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FC000"/>
            </a:solidFill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오른쪽 화살표 4"/>
            <p:cNvSpPr txBox="1"/>
            <p:nvPr/>
          </p:nvSpPr>
          <p:spPr>
            <a:xfrm>
              <a:off x="3753083" y="3978213"/>
              <a:ext cx="305857" cy="3066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500" kern="120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897849" y="3875986"/>
            <a:ext cx="436938" cy="511135"/>
            <a:chOff x="3522204" y="2056712"/>
            <a:chExt cx="436938" cy="511135"/>
          </a:xfrm>
        </p:grpSpPr>
        <p:sp>
          <p:nvSpPr>
            <p:cNvPr id="33" name="오른쪽 화살표 32"/>
            <p:cNvSpPr/>
            <p:nvPr/>
          </p:nvSpPr>
          <p:spPr>
            <a:xfrm>
              <a:off x="3522204" y="2056712"/>
              <a:ext cx="436938" cy="51113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FC000"/>
            </a:solidFill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오른쪽 화살표 4"/>
            <p:cNvSpPr txBox="1"/>
            <p:nvPr/>
          </p:nvSpPr>
          <p:spPr>
            <a:xfrm>
              <a:off x="3522204" y="2158939"/>
              <a:ext cx="305857" cy="3066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500" kern="1200"/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269511"/>
              </p:ext>
            </p:extLst>
          </p:nvPr>
        </p:nvGraphicFramePr>
        <p:xfrm>
          <a:off x="8564832" y="3277913"/>
          <a:ext cx="3219450" cy="1707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148726027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1298048900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3891453393"/>
                    </a:ext>
                  </a:extLst>
                </a:gridCol>
              </a:tblGrid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4153303582"/>
                  </a:ext>
                </a:extLst>
              </a:tr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1338257493"/>
                  </a:ext>
                </a:extLst>
              </a:tr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80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98726"/>
                  </a:ext>
                </a:extLst>
              </a:tr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총자산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8475596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09100"/>
              </p:ext>
            </p:extLst>
          </p:nvPr>
        </p:nvGraphicFramePr>
        <p:xfrm>
          <a:off x="283845" y="3277913"/>
          <a:ext cx="3219450" cy="1707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148726027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1298048900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3891453393"/>
                    </a:ext>
                  </a:extLst>
                </a:gridCol>
              </a:tblGrid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4153303582"/>
                  </a:ext>
                </a:extLst>
              </a:tr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1338257493"/>
                  </a:ext>
                </a:extLst>
              </a:tr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98726"/>
                  </a:ext>
                </a:extLst>
              </a:tr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총자산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8475596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187408"/>
              </p:ext>
            </p:extLst>
          </p:nvPr>
        </p:nvGraphicFramePr>
        <p:xfrm>
          <a:off x="4426468" y="3277913"/>
          <a:ext cx="3219450" cy="17072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3150">
                  <a:extLst>
                    <a:ext uri="{9D8B030D-6E8A-4147-A177-3AD203B41FA5}">
                      <a16:colId xmlns:a16="http://schemas.microsoft.com/office/drawing/2014/main" val="148726027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1298048900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3891453393"/>
                    </a:ext>
                  </a:extLst>
                </a:gridCol>
              </a:tblGrid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40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4153303582"/>
                  </a:ext>
                </a:extLst>
              </a:tr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50%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/>
                </a:tc>
                <a:extLst>
                  <a:ext uri="{0D108BD9-81ED-4DB2-BD59-A6C34878D82A}">
                    <a16:rowId xmlns:a16="http://schemas.microsoft.com/office/drawing/2014/main" val="1338257493"/>
                  </a:ext>
                </a:extLst>
              </a:tr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종목 </a:t>
                      </a:r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30%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60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198726"/>
                  </a:ext>
                </a:extLst>
              </a:tr>
              <a:tr h="4268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총자산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100%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200</a:t>
                      </a:r>
                      <a:r>
                        <a:rPr lang="ko-KR" altLang="en-US" sz="2000" dirty="0" smtClean="0">
                          <a:solidFill>
                            <a:schemeClr val="bg1"/>
                          </a:solidFill>
                          <a:latin typeface="나눔스퀘어 Light" panose="020B0600000101010101" pitchFamily="50" charset="-127"/>
                          <a:ea typeface="나눔스퀘어 Light" panose="020B0600000101010101" pitchFamily="50" charset="-127"/>
                        </a:rPr>
                        <a:t>만원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Light" panose="020B0600000101010101" pitchFamily="50" charset="-127"/>
                        <a:ea typeface="나눔스퀘어 Light" panose="020B0600000101010101" pitchFamily="50" charset="-127"/>
                      </a:endParaRPr>
                    </a:p>
                  </a:txBody>
                  <a:tcPr marL="71359" marR="71359" marT="35679" marB="35679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8475596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575575" y="4506471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후</a:t>
            </a:r>
            <a:endParaRPr lang="en-US" altLang="ko-KR" sz="11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41146" y="4506471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endParaRPr lang="en-US" altLang="ko-KR" sz="11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6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681416" y="389675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주기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0265" y="38967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46" y="1703284"/>
            <a:ext cx="5054784" cy="16529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26" y="1703284"/>
            <a:ext cx="5075360" cy="171464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55061" y="3594332"/>
            <a:ext cx="5202154" cy="2694666"/>
            <a:chOff x="552547" y="3756257"/>
            <a:chExt cx="5202154" cy="26946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47" y="3777595"/>
              <a:ext cx="2341067" cy="26519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634" y="3756257"/>
              <a:ext cx="2341067" cy="269466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6472557" y="3615670"/>
            <a:ext cx="5202154" cy="2694666"/>
            <a:chOff x="552547" y="3756257"/>
            <a:chExt cx="5202154" cy="269466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47" y="3777595"/>
              <a:ext cx="2341067" cy="265199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3634" y="3756257"/>
              <a:ext cx="2341067" cy="2694666"/>
            </a:xfrm>
            <a:prstGeom prst="rect">
              <a:avLst/>
            </a:prstGeom>
          </p:spPr>
        </p:pic>
      </p:grpSp>
      <p:sp>
        <p:nvSpPr>
          <p:cNvPr id="21" name="직사각형 20"/>
          <p:cNvSpPr/>
          <p:nvPr/>
        </p:nvSpPr>
        <p:spPr>
          <a:xfrm>
            <a:off x="1306912" y="3112405"/>
            <a:ext cx="837364" cy="241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285988" y="3121795"/>
            <a:ext cx="451243" cy="232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552202" y="1859980"/>
            <a:ext cx="386661" cy="1550554"/>
          </a:xfrm>
          <a:prstGeom prst="rect">
            <a:avLst/>
          </a:prstGeom>
          <a:noFill/>
          <a:ln w="38100">
            <a:solidFill>
              <a:srgbClr val="23A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547082" y="1837578"/>
            <a:ext cx="386661" cy="1550554"/>
          </a:xfrm>
          <a:prstGeom prst="rect">
            <a:avLst/>
          </a:prstGeom>
          <a:noFill/>
          <a:ln w="38100">
            <a:solidFill>
              <a:srgbClr val="23A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108132" y="1859980"/>
            <a:ext cx="386661" cy="1550554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102844" y="1837578"/>
            <a:ext cx="386661" cy="1550554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168" y="3070590"/>
            <a:ext cx="922852" cy="3404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404" y="3069870"/>
            <a:ext cx="559339" cy="33927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348675" y="960020"/>
            <a:ext cx="5528870" cy="5498436"/>
          </a:xfrm>
          <a:prstGeom prst="roundRect">
            <a:avLst>
              <a:gd name="adj" fmla="val 10000"/>
            </a:avLst>
          </a:prstGeom>
          <a:solidFill>
            <a:schemeClr val="accent2">
              <a:alpha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모서리가 둥근 직사각형 29"/>
          <p:cNvSpPr/>
          <p:nvPr/>
        </p:nvSpPr>
        <p:spPr>
          <a:xfrm>
            <a:off x="6302136" y="960020"/>
            <a:ext cx="5528870" cy="5498436"/>
          </a:xfrm>
          <a:prstGeom prst="roundRect">
            <a:avLst>
              <a:gd name="adj" fmla="val 10000"/>
            </a:avLst>
          </a:prstGeom>
          <a:solidFill>
            <a:schemeClr val="accent2">
              <a:alpha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75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pt인트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3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681416" y="389675"/>
            <a:ext cx="277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주기 </a:t>
            </a:r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0265" y="38967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리밸런싱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endParaRPr lang="en-US" altLang="ko-KR" sz="16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73" y="1267073"/>
            <a:ext cx="4456562" cy="24569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73" y="3902664"/>
            <a:ext cx="4474852" cy="24569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77" y="1260976"/>
            <a:ext cx="4474852" cy="24629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77" y="3902664"/>
            <a:ext cx="4480948" cy="245690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/>
          <a:srcRect l="62546" t="-214" r="26373" b="95842"/>
          <a:stretch/>
        </p:blipFill>
        <p:spPr>
          <a:xfrm>
            <a:off x="914400" y="1013810"/>
            <a:ext cx="438150" cy="19586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rcRect l="63613" t="934" r="26622" b="92703"/>
          <a:stretch/>
        </p:blipFill>
        <p:spPr>
          <a:xfrm>
            <a:off x="1021968" y="3639504"/>
            <a:ext cx="362054" cy="27154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/>
          <a:srcRect l="62546" t="-214" r="26373" b="95842"/>
          <a:stretch/>
        </p:blipFill>
        <p:spPr>
          <a:xfrm>
            <a:off x="6790222" y="1013810"/>
            <a:ext cx="438150" cy="19586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rcRect l="63613" t="934" r="26622" b="92703"/>
          <a:stretch/>
        </p:blipFill>
        <p:spPr>
          <a:xfrm>
            <a:off x="6885368" y="3639504"/>
            <a:ext cx="362054" cy="27154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 flipV="1">
            <a:off x="2422651" y="3318120"/>
            <a:ext cx="930149" cy="485651"/>
          </a:xfrm>
          <a:prstGeom prst="rect">
            <a:avLst/>
          </a:prstGeom>
          <a:noFill/>
          <a:ln w="38100">
            <a:solidFill>
              <a:srgbClr val="23A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flipV="1">
            <a:off x="8375776" y="3318120"/>
            <a:ext cx="930149" cy="485651"/>
          </a:xfrm>
          <a:prstGeom prst="rect">
            <a:avLst/>
          </a:prstGeom>
          <a:noFill/>
          <a:ln w="38100">
            <a:solidFill>
              <a:srgbClr val="23A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422650" y="5942409"/>
            <a:ext cx="930149" cy="485651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375775" y="5942409"/>
            <a:ext cx="930149" cy="485651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43" idx="3"/>
            <a:endCxn id="44" idx="1"/>
          </p:cNvCxnSpPr>
          <p:nvPr/>
        </p:nvCxnSpPr>
        <p:spPr>
          <a:xfrm>
            <a:off x="3352800" y="3560945"/>
            <a:ext cx="5022976" cy="0"/>
          </a:xfrm>
          <a:prstGeom prst="straightConnector1">
            <a:avLst/>
          </a:prstGeom>
          <a:ln w="25400">
            <a:solidFill>
              <a:srgbClr val="23A5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3352799" y="6193354"/>
            <a:ext cx="5022976" cy="0"/>
          </a:xfrm>
          <a:prstGeom prst="straightConnector1">
            <a:avLst/>
          </a:prstGeom>
          <a:ln w="25400">
            <a:solidFill>
              <a:srgbClr val="FF9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2064" y="3283427"/>
            <a:ext cx="995113" cy="5386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1161" y="3290538"/>
            <a:ext cx="1005969" cy="553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2064" y="5913306"/>
            <a:ext cx="972072" cy="5360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0171" y="5904165"/>
            <a:ext cx="981355" cy="55428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48675" y="960020"/>
            <a:ext cx="5528870" cy="5498436"/>
          </a:xfrm>
          <a:prstGeom prst="roundRect">
            <a:avLst>
              <a:gd name="adj" fmla="val 10000"/>
            </a:avLst>
          </a:prstGeom>
          <a:solidFill>
            <a:schemeClr val="accent2">
              <a:alpha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모서리가 둥근 직사각형 25"/>
          <p:cNvSpPr/>
          <p:nvPr/>
        </p:nvSpPr>
        <p:spPr>
          <a:xfrm>
            <a:off x="6302136" y="960020"/>
            <a:ext cx="5528870" cy="5498436"/>
          </a:xfrm>
          <a:prstGeom prst="roundRect">
            <a:avLst>
              <a:gd name="adj" fmla="val 10000"/>
            </a:avLst>
          </a:prstGeom>
          <a:solidFill>
            <a:schemeClr val="accent2">
              <a:alpha val="1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2786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32861" y="2274838"/>
            <a:ext cx="23262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72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7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  연</a:t>
            </a:r>
            <a:endParaRPr lang="en-US" altLang="ko-KR" sz="5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885011" y="2436394"/>
            <a:ext cx="2421977" cy="992606"/>
            <a:chOff x="4546235" y="1354401"/>
            <a:chExt cx="2421977" cy="99260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6235" y="1354401"/>
              <a:ext cx="1003602" cy="992606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551" y="1354401"/>
              <a:ext cx="1003602" cy="992606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4610" y="1354401"/>
              <a:ext cx="1003602" cy="99260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9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67912" y="2846774"/>
            <a:ext cx="62167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err="1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riple-t.site</a:t>
            </a:r>
            <a:endParaRPr lang="en-US" altLang="ko-KR" sz="9600" dirty="0" smtClean="0"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20" y="2452770"/>
            <a:ext cx="1974088" cy="19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57332" y="2767280"/>
            <a:ext cx="26773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en-US" altLang="ko-KR" sz="66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en-US" altLang="ko-KR" sz="66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9416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3944" y="182548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en-US" altLang="ko-KR" sz="24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012" y="3075057"/>
            <a:ext cx="1199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서비스를 이용하려면 </a:t>
            </a:r>
            <a:r>
              <a:rPr lang="ko-KR" altLang="en-US" sz="40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회원가입이 필수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인가요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19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3944" y="182548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en-US" altLang="ko-KR" sz="24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45151" y="3075057"/>
            <a:ext cx="10101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Q. </a:t>
            </a:r>
            <a:r>
              <a:rPr lang="ko-KR" altLang="en-US" sz="4000" dirty="0" err="1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리밸런싱</a:t>
            </a:r>
            <a:r>
              <a:rPr lang="ko-KR" altLang="en-US" sz="40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해주는 게 </a:t>
            </a:r>
            <a:r>
              <a:rPr lang="ko-KR" altLang="en-US" sz="40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무조건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좋나요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22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27" y="2155039"/>
            <a:ext cx="2576146" cy="2547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11760" y="3133300"/>
            <a:ext cx="5436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hank you</a:t>
            </a:r>
          </a:p>
        </p:txBody>
      </p:sp>
    </p:spTree>
    <p:extLst>
      <p:ext uri="{BB962C8B-B14F-4D97-AF65-F5344CB8AC3E}">
        <p14:creationId xmlns:p14="http://schemas.microsoft.com/office/powerpoint/2010/main" val="7290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27" y="2155039"/>
            <a:ext cx="2576146" cy="25479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15137" y="4773298"/>
            <a:ext cx="21932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Team ROA</a:t>
            </a: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팀장 김동주</a:t>
            </a:r>
            <a:endParaRPr lang="en-US" altLang="ko-KR" sz="20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오병관</a:t>
            </a:r>
            <a:endParaRPr lang="en-US" altLang="ko-KR" sz="20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서유리</a:t>
            </a:r>
            <a:endParaRPr lang="en-US" altLang="ko-KR" sz="20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/>
            <a:r>
              <a:rPr lang="ko-KR" altLang="en-US" sz="2000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이은규</a:t>
            </a:r>
            <a:endParaRPr lang="en-US" altLang="ko-KR" sz="2000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0374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546235" y="2100895"/>
            <a:ext cx="3151151" cy="3350336"/>
            <a:chOff x="4546235" y="1065874"/>
            <a:chExt cx="3151151" cy="3350336"/>
          </a:xfrm>
        </p:grpSpPr>
        <p:sp>
          <p:nvSpPr>
            <p:cNvPr id="8" name="TextBox 7"/>
            <p:cNvSpPr txBox="1"/>
            <p:nvPr/>
          </p:nvSpPr>
          <p:spPr>
            <a:xfrm>
              <a:off x="5549837" y="2846550"/>
              <a:ext cx="131638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iny</a:t>
              </a:r>
              <a:endParaRPr lang="en-US" altLang="ko-KR" sz="3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3200" dirty="0" err="1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esting</a:t>
              </a:r>
              <a:endParaRPr lang="en-US" altLang="ko-KR" sz="3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r>
                <a:rPr lang="en-US" altLang="ko-KR" sz="3200" dirty="0" err="1" smtClean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ool</a:t>
              </a:r>
              <a:endParaRPr lang="en-US" altLang="ko-KR" sz="320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26635" y="1065874"/>
              <a:ext cx="87075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?</a:t>
              </a: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4546235" y="1354401"/>
              <a:ext cx="2421977" cy="992606"/>
              <a:chOff x="4546235" y="1354401"/>
              <a:chExt cx="2421977" cy="992606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6235" y="1354401"/>
                <a:ext cx="1003602" cy="992606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2551" y="1354401"/>
                <a:ext cx="1003602" cy="992606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4610" y="1354401"/>
                <a:ext cx="1003602" cy="992606"/>
              </a:xfrm>
              <a:prstGeom prst="rect">
                <a:avLst/>
              </a:prstGeom>
            </p:spPr>
          </p:pic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578" y="2859249"/>
              <a:ext cx="477669" cy="47243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577" y="3344383"/>
              <a:ext cx="477669" cy="47243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577" y="3829517"/>
              <a:ext cx="477669" cy="47243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022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업뎃느리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55694" y="2921168"/>
            <a:ext cx="5280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r>
              <a:rPr lang="ko-KR" altLang="en-US" sz="60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중요성</a:t>
            </a:r>
            <a:endParaRPr lang="en-US" altLang="ko-KR" sz="60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30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001362" y="1434535"/>
            <a:ext cx="8754871" cy="1340073"/>
            <a:chOff x="1001362" y="1031495"/>
            <a:chExt cx="8754871" cy="1340073"/>
          </a:xfrm>
        </p:grpSpPr>
        <p:sp>
          <p:nvSpPr>
            <p:cNvPr id="15" name="TextBox 14"/>
            <p:cNvSpPr txBox="1"/>
            <p:nvPr/>
          </p:nvSpPr>
          <p:spPr>
            <a:xfrm>
              <a:off x="1001362" y="1500938"/>
              <a:ext cx="7457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일상</a:t>
              </a:r>
              <a:endPara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5285436" y="1557199"/>
              <a:ext cx="427555" cy="364540"/>
              <a:chOff x="3036429" y="2368083"/>
              <a:chExt cx="583428" cy="682500"/>
            </a:xfrm>
          </p:grpSpPr>
          <p:sp>
            <p:nvSpPr>
              <p:cNvPr id="20" name="오른쪽 화살표 19"/>
              <p:cNvSpPr/>
              <p:nvPr/>
            </p:nvSpPr>
            <p:spPr>
              <a:xfrm>
                <a:off x="3036429" y="2368083"/>
                <a:ext cx="583428" cy="68250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C000"/>
              </a:solidFill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오른쪽 화살표 4"/>
              <p:cNvSpPr txBox="1"/>
              <p:nvPr/>
            </p:nvSpPr>
            <p:spPr>
              <a:xfrm>
                <a:off x="3036429" y="2504583"/>
                <a:ext cx="408400" cy="409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400" kern="1200"/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3630828" y="1031495"/>
              <a:ext cx="1337479" cy="1340073"/>
              <a:chOff x="3217984" y="5006631"/>
              <a:chExt cx="887479" cy="889200"/>
            </a:xfrm>
          </p:grpSpPr>
          <p:sp>
            <p:nvSpPr>
              <p:cNvPr id="23" name="Google Shape;192;p36"/>
              <p:cNvSpPr/>
              <p:nvPr/>
            </p:nvSpPr>
            <p:spPr>
              <a:xfrm>
                <a:off x="3217984" y="5006631"/>
                <a:ext cx="887479" cy="8892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00;p36"/>
              <p:cNvSpPr/>
              <p:nvPr/>
            </p:nvSpPr>
            <p:spPr>
              <a:xfrm>
                <a:off x="3412257" y="5260494"/>
                <a:ext cx="485828" cy="313098"/>
              </a:xfrm>
              <a:custGeom>
                <a:avLst/>
                <a:gdLst/>
                <a:ahLst/>
                <a:cxnLst/>
                <a:rect l="l" t="t" r="r" b="b"/>
                <a:pathLst>
                  <a:path w="3224845" h="2078296" extrusionOk="0">
                    <a:moveTo>
                      <a:pt x="1153236" y="427959"/>
                    </a:moveTo>
                    <a:cubicBezTo>
                      <a:pt x="1348431" y="427959"/>
                      <a:pt x="1521080" y="524490"/>
                      <a:pt x="1617434" y="678532"/>
                    </a:cubicBezTo>
                    <a:cubicBezTo>
                      <a:pt x="1678138" y="623092"/>
                      <a:pt x="1759417" y="592820"/>
                      <a:pt x="1847771" y="592820"/>
                    </a:cubicBezTo>
                    <a:cubicBezTo>
                      <a:pt x="2039655" y="592820"/>
                      <a:pt x="2198190" y="735609"/>
                      <a:pt x="2216233" y="921620"/>
                    </a:cubicBezTo>
                    <a:cubicBezTo>
                      <a:pt x="2219548" y="919625"/>
                      <a:pt x="2222903" y="919594"/>
                      <a:pt x="2226267" y="919594"/>
                    </a:cubicBezTo>
                    <a:cubicBezTo>
                      <a:pt x="2546231" y="919594"/>
                      <a:pt x="2805617" y="1178981"/>
                      <a:pt x="2805617" y="1498945"/>
                    </a:cubicBezTo>
                    <a:cubicBezTo>
                      <a:pt x="2805617" y="1801051"/>
                      <a:pt x="2574378" y="2049153"/>
                      <a:pt x="2279216" y="2075622"/>
                    </a:cubicBezTo>
                    <a:lnTo>
                      <a:pt x="2279216" y="2078296"/>
                    </a:lnTo>
                    <a:lnTo>
                      <a:pt x="2226267" y="2078296"/>
                    </a:lnTo>
                    <a:lnTo>
                      <a:pt x="646561" y="2078296"/>
                    </a:lnTo>
                    <a:lnTo>
                      <a:pt x="646561" y="2073975"/>
                    </a:lnTo>
                    <a:cubicBezTo>
                      <a:pt x="624550" y="2076984"/>
                      <a:pt x="602103" y="2078296"/>
                      <a:pt x="579350" y="2078296"/>
                    </a:cubicBezTo>
                    <a:cubicBezTo>
                      <a:pt x="259386" y="2078296"/>
                      <a:pt x="0" y="1818910"/>
                      <a:pt x="0" y="1498945"/>
                    </a:cubicBezTo>
                    <a:cubicBezTo>
                      <a:pt x="0" y="1178981"/>
                      <a:pt x="259386" y="919594"/>
                      <a:pt x="579350" y="919594"/>
                    </a:cubicBezTo>
                    <a:lnTo>
                      <a:pt x="591118" y="921972"/>
                    </a:lnTo>
                    <a:cubicBezTo>
                      <a:pt x="622324" y="641639"/>
                      <a:pt x="862826" y="427959"/>
                      <a:pt x="1153236" y="427959"/>
                    </a:cubicBezTo>
                    <a:close/>
                    <a:moveTo>
                      <a:pt x="1844671" y="0"/>
                    </a:moveTo>
                    <a:cubicBezTo>
                      <a:pt x="2007709" y="0"/>
                      <a:pt x="2151917" y="80629"/>
                      <a:pt x="2232398" y="209295"/>
                    </a:cubicBezTo>
                    <a:cubicBezTo>
                      <a:pt x="2283102" y="162988"/>
                      <a:pt x="2350992" y="137703"/>
                      <a:pt x="2424790" y="137703"/>
                    </a:cubicBezTo>
                    <a:cubicBezTo>
                      <a:pt x="2585064" y="137703"/>
                      <a:pt x="2717483" y="256969"/>
                      <a:pt x="2732554" y="412337"/>
                    </a:cubicBezTo>
                    <a:cubicBezTo>
                      <a:pt x="2735322" y="410671"/>
                      <a:pt x="2738125" y="410646"/>
                      <a:pt x="2740934" y="410646"/>
                    </a:cubicBezTo>
                    <a:cubicBezTo>
                      <a:pt x="3008189" y="410646"/>
                      <a:pt x="3224845" y="627302"/>
                      <a:pt x="3224845" y="894557"/>
                    </a:cubicBezTo>
                    <a:cubicBezTo>
                      <a:pt x="3224845" y="1096996"/>
                      <a:pt x="3100535" y="1270403"/>
                      <a:pt x="2923312" y="1340619"/>
                    </a:cubicBezTo>
                    <a:cubicBezTo>
                      <a:pt x="2866347" y="1049229"/>
                      <a:pt x="2609521" y="829523"/>
                      <a:pt x="2301383" y="829523"/>
                    </a:cubicBezTo>
                    <a:cubicBezTo>
                      <a:pt x="2297701" y="829523"/>
                      <a:pt x="2294026" y="829557"/>
                      <a:pt x="2290397" y="831741"/>
                    </a:cubicBezTo>
                    <a:cubicBezTo>
                      <a:pt x="2270640" y="628070"/>
                      <a:pt x="2097054" y="471725"/>
                      <a:pt x="1886953" y="471725"/>
                    </a:cubicBezTo>
                    <a:cubicBezTo>
                      <a:pt x="1790211" y="471725"/>
                      <a:pt x="1701214" y="504871"/>
                      <a:pt x="1634747" y="565575"/>
                    </a:cubicBezTo>
                    <a:cubicBezTo>
                      <a:pt x="1575570" y="470966"/>
                      <a:pt x="1490108" y="396171"/>
                      <a:pt x="1388252" y="349790"/>
                    </a:cubicBezTo>
                    <a:cubicBezTo>
                      <a:pt x="1438607" y="147092"/>
                      <a:pt x="1624461" y="0"/>
                      <a:pt x="18446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6024851" y="1031495"/>
              <a:ext cx="1337359" cy="1340073"/>
              <a:chOff x="6073944" y="4923075"/>
              <a:chExt cx="887400" cy="889200"/>
            </a:xfrm>
          </p:grpSpPr>
          <p:sp>
            <p:nvSpPr>
              <p:cNvPr id="25" name="Google Shape;191;p36"/>
              <p:cNvSpPr/>
              <p:nvPr/>
            </p:nvSpPr>
            <p:spPr>
              <a:xfrm>
                <a:off x="6073944" y="4923075"/>
                <a:ext cx="887400" cy="889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02;p36"/>
              <p:cNvSpPr/>
              <p:nvPr/>
            </p:nvSpPr>
            <p:spPr>
              <a:xfrm rot="18900000">
                <a:off x="6318693" y="5139991"/>
                <a:ext cx="397182" cy="403423"/>
              </a:xfrm>
              <a:custGeom>
                <a:avLst/>
                <a:gdLst/>
                <a:ahLst/>
                <a:cxnLst/>
                <a:rect l="l" t="t" r="r" b="b"/>
                <a:pathLst>
                  <a:path w="2646489" h="2688071" extrusionOk="0">
                    <a:moveTo>
                      <a:pt x="306023" y="2382048"/>
                    </a:moveTo>
                    <a:cubicBezTo>
                      <a:pt x="271732" y="2441625"/>
                      <a:pt x="254586" y="2501201"/>
                      <a:pt x="254586" y="2560778"/>
                    </a:cubicBezTo>
                    <a:cubicBezTo>
                      <a:pt x="254586" y="2631080"/>
                      <a:pt x="197595" y="2688071"/>
                      <a:pt x="127293" y="2688071"/>
                    </a:cubicBezTo>
                    <a:cubicBezTo>
                      <a:pt x="56991" y="2688071"/>
                      <a:pt x="0" y="2631081"/>
                      <a:pt x="0" y="2560778"/>
                    </a:cubicBezTo>
                    <a:cubicBezTo>
                      <a:pt x="0" y="2490477"/>
                      <a:pt x="56991" y="2433485"/>
                      <a:pt x="127293" y="2433485"/>
                    </a:cubicBezTo>
                    <a:cubicBezTo>
                      <a:pt x="186870" y="2433486"/>
                      <a:pt x="246446" y="2416340"/>
                      <a:pt x="306023" y="2382048"/>
                    </a:cubicBezTo>
                    <a:close/>
                    <a:moveTo>
                      <a:pt x="812224" y="2334103"/>
                    </a:moveTo>
                    <a:cubicBezTo>
                      <a:pt x="777933" y="2393681"/>
                      <a:pt x="760787" y="2453256"/>
                      <a:pt x="760787" y="2512834"/>
                    </a:cubicBezTo>
                    <a:cubicBezTo>
                      <a:pt x="760787" y="2583136"/>
                      <a:pt x="703796" y="2640127"/>
                      <a:pt x="633494" y="2640127"/>
                    </a:cubicBezTo>
                    <a:cubicBezTo>
                      <a:pt x="563192" y="2640127"/>
                      <a:pt x="506201" y="2583136"/>
                      <a:pt x="506201" y="2512834"/>
                    </a:cubicBezTo>
                    <a:cubicBezTo>
                      <a:pt x="506201" y="2442532"/>
                      <a:pt x="563192" y="2385541"/>
                      <a:pt x="633494" y="2385541"/>
                    </a:cubicBezTo>
                    <a:cubicBezTo>
                      <a:pt x="693071" y="2385540"/>
                      <a:pt x="752647" y="2368395"/>
                      <a:pt x="812224" y="2334103"/>
                    </a:cubicBezTo>
                    <a:close/>
                    <a:moveTo>
                      <a:pt x="353968" y="1875848"/>
                    </a:moveTo>
                    <a:cubicBezTo>
                      <a:pt x="319677" y="1935424"/>
                      <a:pt x="302531" y="1995001"/>
                      <a:pt x="302530" y="2054578"/>
                    </a:cubicBezTo>
                    <a:cubicBezTo>
                      <a:pt x="302530" y="2124880"/>
                      <a:pt x="245539" y="2181871"/>
                      <a:pt x="175237" y="2181871"/>
                    </a:cubicBezTo>
                    <a:cubicBezTo>
                      <a:pt x="104935" y="2181871"/>
                      <a:pt x="47945" y="2124880"/>
                      <a:pt x="47944" y="2054578"/>
                    </a:cubicBezTo>
                    <a:cubicBezTo>
                      <a:pt x="47944" y="1984276"/>
                      <a:pt x="104935" y="1927285"/>
                      <a:pt x="175237" y="1927285"/>
                    </a:cubicBezTo>
                    <a:cubicBezTo>
                      <a:pt x="234815" y="1927285"/>
                      <a:pt x="294391" y="1910139"/>
                      <a:pt x="353968" y="1875848"/>
                    </a:cubicBezTo>
                    <a:close/>
                    <a:moveTo>
                      <a:pt x="401912" y="1369646"/>
                    </a:moveTo>
                    <a:cubicBezTo>
                      <a:pt x="367621" y="1429223"/>
                      <a:pt x="350475" y="1488799"/>
                      <a:pt x="350475" y="1548377"/>
                    </a:cubicBezTo>
                    <a:cubicBezTo>
                      <a:pt x="350475" y="1618679"/>
                      <a:pt x="293484" y="1675670"/>
                      <a:pt x="223182" y="1675670"/>
                    </a:cubicBezTo>
                    <a:cubicBezTo>
                      <a:pt x="152880" y="1675670"/>
                      <a:pt x="95889" y="1618679"/>
                      <a:pt x="95889" y="1548377"/>
                    </a:cubicBezTo>
                    <a:cubicBezTo>
                      <a:pt x="95889" y="1478075"/>
                      <a:pt x="152880" y="1421084"/>
                      <a:pt x="223182" y="1421084"/>
                    </a:cubicBezTo>
                    <a:cubicBezTo>
                      <a:pt x="282759" y="1421084"/>
                      <a:pt x="342335" y="1403938"/>
                      <a:pt x="401912" y="1369646"/>
                    </a:cubicBezTo>
                    <a:close/>
                    <a:moveTo>
                      <a:pt x="1318425" y="2286158"/>
                    </a:moveTo>
                    <a:cubicBezTo>
                      <a:pt x="1284134" y="2345735"/>
                      <a:pt x="1266988" y="2405312"/>
                      <a:pt x="1266987" y="2464888"/>
                    </a:cubicBezTo>
                    <a:cubicBezTo>
                      <a:pt x="1266987" y="2535190"/>
                      <a:pt x="1209996" y="2592182"/>
                      <a:pt x="1139694" y="2592182"/>
                    </a:cubicBezTo>
                    <a:cubicBezTo>
                      <a:pt x="1069392" y="2592182"/>
                      <a:pt x="1012402" y="2535191"/>
                      <a:pt x="1012401" y="2464888"/>
                    </a:cubicBezTo>
                    <a:cubicBezTo>
                      <a:pt x="1012401" y="2394586"/>
                      <a:pt x="1069392" y="2337595"/>
                      <a:pt x="1139694" y="2337595"/>
                    </a:cubicBezTo>
                    <a:cubicBezTo>
                      <a:pt x="1199271" y="2337596"/>
                      <a:pt x="1258848" y="2320449"/>
                      <a:pt x="1318425" y="2286158"/>
                    </a:cubicBezTo>
                    <a:close/>
                    <a:moveTo>
                      <a:pt x="860169" y="1827902"/>
                    </a:moveTo>
                    <a:cubicBezTo>
                      <a:pt x="825878" y="1887479"/>
                      <a:pt x="808731" y="1947056"/>
                      <a:pt x="808731" y="2006633"/>
                    </a:cubicBezTo>
                    <a:cubicBezTo>
                      <a:pt x="808731" y="2076935"/>
                      <a:pt x="751740" y="2133926"/>
                      <a:pt x="681438" y="2133926"/>
                    </a:cubicBezTo>
                    <a:cubicBezTo>
                      <a:pt x="611136" y="2133926"/>
                      <a:pt x="554146" y="2076935"/>
                      <a:pt x="554145" y="2006633"/>
                    </a:cubicBezTo>
                    <a:cubicBezTo>
                      <a:pt x="554145" y="1936331"/>
                      <a:pt x="611136" y="1879340"/>
                      <a:pt x="681438" y="1879340"/>
                    </a:cubicBezTo>
                    <a:cubicBezTo>
                      <a:pt x="741015" y="1879340"/>
                      <a:pt x="800591" y="1862193"/>
                      <a:pt x="860169" y="1827902"/>
                    </a:cubicBezTo>
                    <a:close/>
                    <a:moveTo>
                      <a:pt x="2096803" y="190871"/>
                    </a:moveTo>
                    <a:cubicBezTo>
                      <a:pt x="2253382" y="347450"/>
                      <a:pt x="2314442" y="563378"/>
                      <a:pt x="2268166" y="764238"/>
                    </a:cubicBezTo>
                    <a:cubicBezTo>
                      <a:pt x="2361334" y="768461"/>
                      <a:pt x="2450817" y="809378"/>
                      <a:pt x="2521691" y="880252"/>
                    </a:cubicBezTo>
                    <a:cubicBezTo>
                      <a:pt x="2675615" y="1034176"/>
                      <a:pt x="2688247" y="1275888"/>
                      <a:pt x="2553508" y="1439575"/>
                    </a:cubicBezTo>
                    <a:cubicBezTo>
                      <a:pt x="2557767" y="1440633"/>
                      <a:pt x="2560483" y="1443301"/>
                      <a:pt x="2563181" y="1445999"/>
                    </a:cubicBezTo>
                    <a:cubicBezTo>
                      <a:pt x="2819847" y="1702665"/>
                      <a:pt x="2819847" y="2118808"/>
                      <a:pt x="2563181" y="2375474"/>
                    </a:cubicBezTo>
                    <a:cubicBezTo>
                      <a:pt x="2320841" y="2617815"/>
                      <a:pt x="1936328" y="2631341"/>
                      <a:pt x="1678325" y="2415804"/>
                    </a:cubicBezTo>
                    <a:lnTo>
                      <a:pt x="1676180" y="2417949"/>
                    </a:lnTo>
                    <a:lnTo>
                      <a:pt x="1633705" y="2375475"/>
                    </a:lnTo>
                    <a:lnTo>
                      <a:pt x="366513" y="1108282"/>
                    </a:lnTo>
                    <a:lnTo>
                      <a:pt x="369979" y="1104815"/>
                    </a:lnTo>
                    <a:cubicBezTo>
                      <a:pt x="349908" y="1089573"/>
                      <a:pt x="330850" y="1072619"/>
                      <a:pt x="312598" y="1054367"/>
                    </a:cubicBezTo>
                    <a:cubicBezTo>
                      <a:pt x="55932" y="797701"/>
                      <a:pt x="55932" y="381558"/>
                      <a:pt x="312598" y="124891"/>
                    </a:cubicBezTo>
                    <a:cubicBezTo>
                      <a:pt x="569264" y="-131775"/>
                      <a:pt x="985408" y="-131775"/>
                      <a:pt x="1242074" y="124891"/>
                    </a:cubicBezTo>
                    <a:lnTo>
                      <a:pt x="1249606" y="136238"/>
                    </a:lnTo>
                    <a:cubicBezTo>
                      <a:pt x="1499513" y="-63604"/>
                      <a:pt x="1863845" y="-42087"/>
                      <a:pt x="2096803" y="19087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7612972" y="1580282"/>
              <a:ext cx="427555" cy="364540"/>
              <a:chOff x="3036429" y="2368083"/>
              <a:chExt cx="583428" cy="682500"/>
            </a:xfrm>
          </p:grpSpPr>
          <p:sp>
            <p:nvSpPr>
              <p:cNvPr id="28" name="오른쪽 화살표 27"/>
              <p:cNvSpPr/>
              <p:nvPr/>
            </p:nvSpPr>
            <p:spPr>
              <a:xfrm>
                <a:off x="3036429" y="2368083"/>
                <a:ext cx="583428" cy="68250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C000"/>
              </a:solidFill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오른쪽 화살표 4"/>
              <p:cNvSpPr txBox="1"/>
              <p:nvPr/>
            </p:nvSpPr>
            <p:spPr>
              <a:xfrm>
                <a:off x="3036429" y="2504583"/>
                <a:ext cx="408400" cy="409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400" kern="1200"/>
              </a:p>
            </p:txBody>
          </p:sp>
        </p:grpSp>
        <p:sp>
          <p:nvSpPr>
            <p:cNvPr id="57" name="Google Shape;192;p36"/>
            <p:cNvSpPr/>
            <p:nvPr/>
          </p:nvSpPr>
          <p:spPr>
            <a:xfrm>
              <a:off x="8418754" y="1031495"/>
              <a:ext cx="1337479" cy="1340073"/>
            </a:xfrm>
            <a:prstGeom prst="ellipse">
              <a:avLst/>
            </a:prstGeom>
            <a:solidFill>
              <a:srgbClr val="6B3A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chemeClr val="bg1">
                    <a:lumMod val="65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12296" y="4059918"/>
            <a:ext cx="8843937" cy="1344863"/>
            <a:chOff x="912297" y="2850653"/>
            <a:chExt cx="8843937" cy="1344863"/>
          </a:xfrm>
        </p:grpSpPr>
        <p:sp>
          <p:nvSpPr>
            <p:cNvPr id="14" name="TextBox 13"/>
            <p:cNvSpPr txBox="1"/>
            <p:nvPr/>
          </p:nvSpPr>
          <p:spPr>
            <a:xfrm>
              <a:off x="912297" y="3225823"/>
              <a:ext cx="1026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4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기상청</a:t>
              </a:r>
              <a:endPara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5285330" y="3274387"/>
              <a:ext cx="427555" cy="364540"/>
              <a:chOff x="3036429" y="2368083"/>
              <a:chExt cx="583428" cy="682500"/>
            </a:xfrm>
          </p:grpSpPr>
          <p:sp>
            <p:nvSpPr>
              <p:cNvPr id="38" name="오른쪽 화살표 37"/>
              <p:cNvSpPr/>
              <p:nvPr/>
            </p:nvSpPr>
            <p:spPr>
              <a:xfrm>
                <a:off x="3036429" y="2368083"/>
                <a:ext cx="583428" cy="68250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C000"/>
              </a:solidFill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9" name="오른쪽 화살표 4"/>
              <p:cNvSpPr txBox="1"/>
              <p:nvPr/>
            </p:nvSpPr>
            <p:spPr>
              <a:xfrm>
                <a:off x="3036429" y="2504583"/>
                <a:ext cx="408400" cy="409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400" kern="120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7612972" y="3274386"/>
              <a:ext cx="427555" cy="364540"/>
              <a:chOff x="3036429" y="2368083"/>
              <a:chExt cx="583428" cy="682500"/>
            </a:xfrm>
          </p:grpSpPr>
          <p:sp>
            <p:nvSpPr>
              <p:cNvPr id="41" name="오른쪽 화살표 40"/>
              <p:cNvSpPr/>
              <p:nvPr/>
            </p:nvSpPr>
            <p:spPr>
              <a:xfrm>
                <a:off x="3036429" y="2368083"/>
                <a:ext cx="583428" cy="682500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rgbClr val="FFC000"/>
              </a:solidFill>
            </p:spPr>
            <p:style>
              <a:ln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2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오른쪽 화살표 4"/>
              <p:cNvSpPr txBox="1"/>
              <p:nvPr/>
            </p:nvSpPr>
            <p:spPr>
              <a:xfrm>
                <a:off x="3036429" y="2504583"/>
                <a:ext cx="408400" cy="409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ko-KR" altLang="en-US" sz="1400" kern="120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3626049" y="2850653"/>
              <a:ext cx="1342258" cy="1344861"/>
              <a:chOff x="3891413" y="2984398"/>
              <a:chExt cx="887479" cy="889200"/>
            </a:xfrm>
            <a:solidFill>
              <a:schemeClr val="bg1">
                <a:lumMod val="95000"/>
              </a:schemeClr>
            </a:solidFill>
          </p:grpSpPr>
          <p:sp>
            <p:nvSpPr>
              <p:cNvPr id="50" name="Google Shape;192;p36"/>
              <p:cNvSpPr/>
              <p:nvPr/>
            </p:nvSpPr>
            <p:spPr>
              <a:xfrm>
                <a:off x="3891413" y="2984398"/>
                <a:ext cx="887479" cy="8892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881" y="3182019"/>
                <a:ext cx="502055" cy="502055"/>
              </a:xfrm>
              <a:prstGeom prst="rect">
                <a:avLst/>
              </a:prstGeom>
              <a:grpFill/>
            </p:spPr>
          </p:pic>
        </p:grpSp>
        <p:sp>
          <p:nvSpPr>
            <p:cNvPr id="67" name="오른쪽 화살표 4"/>
            <p:cNvSpPr txBox="1"/>
            <p:nvPr/>
          </p:nvSpPr>
          <p:spPr>
            <a:xfrm>
              <a:off x="5419329" y="3253912"/>
              <a:ext cx="299289" cy="2187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1400" kern="1200" dirty="0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8453393" y="2890149"/>
              <a:ext cx="1302841" cy="1305367"/>
              <a:chOff x="8453393" y="2890149"/>
              <a:chExt cx="1302841" cy="1305367"/>
            </a:xfrm>
            <a:solidFill>
              <a:schemeClr val="bg1">
                <a:lumMod val="95000"/>
              </a:schemeClr>
            </a:solidFill>
          </p:grpSpPr>
          <p:sp>
            <p:nvSpPr>
              <p:cNvPr id="61" name="Google Shape;192;p36"/>
              <p:cNvSpPr/>
              <p:nvPr/>
            </p:nvSpPr>
            <p:spPr>
              <a:xfrm>
                <a:off x="8453393" y="2890149"/>
                <a:ext cx="1302841" cy="130536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" name="그림 7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7232" y="3193060"/>
                <a:ext cx="751945" cy="751945"/>
              </a:xfrm>
              <a:prstGeom prst="rect">
                <a:avLst/>
              </a:prstGeom>
              <a:grpFill/>
            </p:spPr>
          </p:pic>
        </p:grpSp>
        <p:grpSp>
          <p:nvGrpSpPr>
            <p:cNvPr id="11" name="그룹 10"/>
            <p:cNvGrpSpPr/>
            <p:nvPr/>
          </p:nvGrpSpPr>
          <p:grpSpPr>
            <a:xfrm>
              <a:off x="6019951" y="2850653"/>
              <a:ext cx="1342260" cy="1344862"/>
              <a:chOff x="6019951" y="2850653"/>
              <a:chExt cx="1342260" cy="1344862"/>
            </a:xfrm>
            <a:solidFill>
              <a:schemeClr val="bg1">
                <a:lumMod val="95000"/>
              </a:schemeClr>
            </a:solidFill>
          </p:grpSpPr>
          <p:sp>
            <p:nvSpPr>
              <p:cNvPr id="53" name="Google Shape;192;p36"/>
              <p:cNvSpPr/>
              <p:nvPr/>
            </p:nvSpPr>
            <p:spPr>
              <a:xfrm>
                <a:off x="6019951" y="2850653"/>
                <a:ext cx="1342260" cy="1344862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 b="1">
                  <a:solidFill>
                    <a:schemeClr val="bg1">
                      <a:lumMod val="65000"/>
                    </a:schemeClr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0776" y="3106934"/>
                <a:ext cx="767505" cy="767505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52" name="TextBox 51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252" y="1655168"/>
            <a:ext cx="836844" cy="836844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83944" y="18254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중요성</a:t>
            </a:r>
            <a:endParaRPr lang="en-US" altLang="ko-KR" sz="2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10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pic>
        <p:nvPicPr>
          <p:cNvPr id="64" name="Google Shape;342;p19"/>
          <p:cNvPicPr preferRelativeResize="0"/>
          <p:nvPr/>
        </p:nvPicPr>
        <p:blipFill rotWithShape="1">
          <a:blip r:embed="rId4">
            <a:alphaModFix/>
          </a:blip>
          <a:srcRect b="57607"/>
          <a:stretch/>
        </p:blipFill>
        <p:spPr>
          <a:xfrm>
            <a:off x="5038900" y="185211"/>
            <a:ext cx="4905198" cy="267930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오른쪽 화살표 65"/>
          <p:cNvSpPr/>
          <p:nvPr/>
        </p:nvSpPr>
        <p:spPr>
          <a:xfrm rot="8262505">
            <a:off x="5753849" y="3007651"/>
            <a:ext cx="427555" cy="3645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5" name="그룹 74"/>
          <p:cNvGrpSpPr/>
          <p:nvPr/>
        </p:nvGrpSpPr>
        <p:grpSpPr>
          <a:xfrm>
            <a:off x="6670472" y="3849134"/>
            <a:ext cx="3492744" cy="2751069"/>
            <a:chOff x="8385292" y="413809"/>
            <a:chExt cx="3226287" cy="2513630"/>
          </a:xfrm>
        </p:grpSpPr>
        <p:pic>
          <p:nvPicPr>
            <p:cNvPr id="70" name="Google Shape;342;p19"/>
            <p:cNvPicPr preferRelativeResize="0"/>
            <p:nvPr/>
          </p:nvPicPr>
          <p:blipFill rotWithShape="1">
            <a:blip r:embed="rId4">
              <a:alphaModFix/>
            </a:blip>
            <a:srcRect t="45343"/>
            <a:stretch/>
          </p:blipFill>
          <p:spPr>
            <a:xfrm>
              <a:off x="8385292" y="705471"/>
              <a:ext cx="2411569" cy="14953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" name="그룹 73"/>
            <p:cNvGrpSpPr/>
            <p:nvPr/>
          </p:nvGrpSpPr>
          <p:grpSpPr>
            <a:xfrm>
              <a:off x="9870046" y="413809"/>
              <a:ext cx="1741533" cy="2513630"/>
              <a:chOff x="4474140" y="2401113"/>
              <a:chExt cx="3012904" cy="4348655"/>
            </a:xfrm>
          </p:grpSpPr>
          <p:pic>
            <p:nvPicPr>
              <p:cNvPr id="71" name="Google Shape;328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98912" y="2401113"/>
                <a:ext cx="1888132" cy="242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" name="Google Shape;343;p1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060337" y="3441669"/>
                <a:ext cx="1811209" cy="23072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344;p1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474140" y="4432231"/>
                <a:ext cx="1811209" cy="23175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98" b="89011" l="9827" r="994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4709" y="3342636"/>
            <a:ext cx="1660289" cy="87333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4" name="오른쪽 화살표 53"/>
          <p:cNvSpPr/>
          <p:nvPr/>
        </p:nvSpPr>
        <p:spPr>
          <a:xfrm rot="2366954">
            <a:off x="5947160" y="4048566"/>
            <a:ext cx="427555" cy="3645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FFC000"/>
          </a:solidFill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" name="그룹 4"/>
          <p:cNvGrpSpPr/>
          <p:nvPr/>
        </p:nvGrpSpPr>
        <p:grpSpPr>
          <a:xfrm>
            <a:off x="1163025" y="2621992"/>
            <a:ext cx="2109873" cy="2314618"/>
            <a:chOff x="1143924" y="2308743"/>
            <a:chExt cx="2109873" cy="2314618"/>
          </a:xfrm>
        </p:grpSpPr>
        <p:sp>
          <p:nvSpPr>
            <p:cNvPr id="13" name="TextBox 12"/>
            <p:cNvSpPr txBox="1"/>
            <p:nvPr/>
          </p:nvSpPr>
          <p:spPr>
            <a:xfrm>
              <a:off x="1143924" y="4038586"/>
              <a:ext cx="21098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TTT </a:t>
              </a:r>
              <a:r>
                <a:rPr lang="ko-KR" altLang="en-US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</a:t>
              </a:r>
              <a:endParaRPr lang="en-US" altLang="ko-KR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5927" y="2308743"/>
              <a:ext cx="1351687" cy="1351687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383944" y="18254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98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</a:t>
            </a:r>
            <a:r>
              <a:rPr lang="ko-KR" altLang="en-US" sz="24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중요성</a:t>
            </a:r>
            <a:endParaRPr lang="en-US" altLang="ko-KR" sz="2400" dirty="0" smtClean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1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59" y="5451231"/>
            <a:ext cx="1003602" cy="9926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80005" y="6417461"/>
            <a:ext cx="130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triple-</a:t>
            </a:r>
            <a:r>
              <a:rPr lang="en-US" altLang="ko-KR" dirty="0" err="1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t.site</a:t>
            </a:r>
            <a:endParaRPr lang="en-US" altLang="ko-KR" dirty="0" smtClean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22728" y="1872503"/>
            <a:ext cx="4053421" cy="3112992"/>
            <a:chOff x="1422728" y="1872503"/>
            <a:chExt cx="4053421" cy="3112992"/>
          </a:xfrm>
        </p:grpSpPr>
        <p:sp>
          <p:nvSpPr>
            <p:cNvPr id="9" name="자유형 8"/>
            <p:cNvSpPr/>
            <p:nvPr/>
          </p:nvSpPr>
          <p:spPr>
            <a:xfrm rot="10800000">
              <a:off x="1422728" y="1872503"/>
              <a:ext cx="4053421" cy="3112992"/>
            </a:xfrm>
            <a:custGeom>
              <a:avLst/>
              <a:gdLst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0 w 3362752"/>
                <a:gd name="connsiteY4" fmla="*/ 1291282 h 2582563"/>
                <a:gd name="connsiteX5" fmla="*/ 348103 w 3362752"/>
                <a:gd name="connsiteY5" fmla="*/ 943180 h 2582563"/>
                <a:gd name="connsiteX6" fmla="*/ 400739 w 3362752"/>
                <a:gd name="connsiteY6" fmla="*/ 948486 h 2582563"/>
                <a:gd name="connsiteX7" fmla="*/ 414879 w 3362752"/>
                <a:gd name="connsiteY7" fmla="*/ 947875 h 2582563"/>
                <a:gd name="connsiteX8" fmla="*/ 713549 w 3362752"/>
                <a:gd name="connsiteY8" fmla="*/ 1009545 h 2582563"/>
                <a:gd name="connsiteX9" fmla="*/ 780190 w 3362752"/>
                <a:gd name="connsiteY9" fmla="*/ 1012124 h 2582563"/>
                <a:gd name="connsiteX10" fmla="*/ 780190 w 3362752"/>
                <a:gd name="connsiteY10" fmla="*/ 0 h 2582563"/>
                <a:gd name="connsiteX11" fmla="*/ 1792312 w 3362752"/>
                <a:gd name="connsiteY11" fmla="*/ 0 h 2582563"/>
                <a:gd name="connsiteX12" fmla="*/ 1728063 w 3362752"/>
                <a:gd name="connsiteY12" fmla="*/ 365311 h 2582563"/>
                <a:gd name="connsiteX13" fmla="*/ 1728674 w 3362752"/>
                <a:gd name="connsiteY13" fmla="*/ 379451 h 2582563"/>
                <a:gd name="connsiteX14" fmla="*/ 1723368 w 3362752"/>
                <a:gd name="connsiteY14" fmla="*/ 432087 h 2582563"/>
                <a:gd name="connsiteX15" fmla="*/ 2071470 w 3362752"/>
                <a:gd name="connsiteY15" fmla="*/ 780190 h 2582563"/>
                <a:gd name="connsiteX16" fmla="*/ 2419573 w 3362752"/>
                <a:gd name="connsiteY16" fmla="*/ 432087 h 2582563"/>
                <a:gd name="connsiteX17" fmla="*/ 2414267 w 3362752"/>
                <a:gd name="connsiteY17" fmla="*/ 379450 h 2582563"/>
                <a:gd name="connsiteX18" fmla="*/ 2414878 w 3362752"/>
                <a:gd name="connsiteY18" fmla="*/ 365312 h 2582563"/>
                <a:gd name="connsiteX19" fmla="*/ 2350629 w 3362752"/>
                <a:gd name="connsiteY19" fmla="*/ 0 h 2582563"/>
                <a:gd name="connsiteX20" fmla="*/ 3362752 w 3362752"/>
                <a:gd name="connsiteY20" fmla="*/ 0 h 2582563"/>
                <a:gd name="connsiteX21" fmla="*/ 3362752 w 3362752"/>
                <a:gd name="connsiteY21" fmla="*/ 1011146 h 2582563"/>
                <a:gd name="connsiteX22" fmla="*/ 3321423 w 3362752"/>
                <a:gd name="connsiteY22" fmla="*/ 1009546 h 2582563"/>
                <a:gd name="connsiteX23" fmla="*/ 3022753 w 3362752"/>
                <a:gd name="connsiteY23" fmla="*/ 947876 h 2582563"/>
                <a:gd name="connsiteX24" fmla="*/ 3008613 w 3362752"/>
                <a:gd name="connsiteY24" fmla="*/ 948487 h 2582563"/>
                <a:gd name="connsiteX25" fmla="*/ 2955976 w 3362752"/>
                <a:gd name="connsiteY25" fmla="*/ 943181 h 2582563"/>
                <a:gd name="connsiteX26" fmla="*/ 2607874 w 3362752"/>
                <a:gd name="connsiteY26" fmla="*/ 1291284 h 2582563"/>
                <a:gd name="connsiteX27" fmla="*/ 2955976 w 3362752"/>
                <a:gd name="connsiteY27" fmla="*/ 1639386 h 2582563"/>
                <a:gd name="connsiteX28" fmla="*/ 3008613 w 3362752"/>
                <a:gd name="connsiteY28" fmla="*/ 1634080 h 2582563"/>
                <a:gd name="connsiteX29" fmla="*/ 3022752 w 3362752"/>
                <a:gd name="connsiteY29" fmla="*/ 1634692 h 2582563"/>
                <a:gd name="connsiteX30" fmla="*/ 3321422 w 3362752"/>
                <a:gd name="connsiteY30" fmla="*/ 1573022 h 2582563"/>
                <a:gd name="connsiteX31" fmla="*/ 3362752 w 3362752"/>
                <a:gd name="connsiteY31" fmla="*/ 1571422 h 2582563"/>
                <a:gd name="connsiteX32" fmla="*/ 3362752 w 3362752"/>
                <a:gd name="connsiteY32" fmla="*/ 2582563 h 2582563"/>
                <a:gd name="connsiteX33" fmla="*/ 780190 w 3362752"/>
                <a:gd name="connsiteY33" fmla="*/ 2582563 h 2582563"/>
                <a:gd name="connsiteX34" fmla="*/ 780190 w 3362752"/>
                <a:gd name="connsiteY34" fmla="*/ 1291282 h 2582563"/>
                <a:gd name="connsiteX35" fmla="*/ 696205 w 3362752"/>
                <a:gd name="connsiteY35" fmla="*/ 1291282 h 2582563"/>
                <a:gd name="connsiteX36" fmla="*/ 696205 w 3362752"/>
                <a:gd name="connsiteY36" fmla="*/ 1291283 h 2582563"/>
                <a:gd name="connsiteX37" fmla="*/ 780189 w 3362752"/>
                <a:gd name="connsiteY37" fmla="*/ 1291283 h 2582563"/>
                <a:gd name="connsiteX38" fmla="*/ 780189 w 3362752"/>
                <a:gd name="connsiteY38" fmla="*/ 1570441 h 2582563"/>
                <a:gd name="connsiteX39" fmla="*/ 414878 w 3362752"/>
                <a:gd name="connsiteY39" fmla="*/ 1634690 h 2582563"/>
                <a:gd name="connsiteX40" fmla="*/ 400740 w 3362752"/>
                <a:gd name="connsiteY40" fmla="*/ 1634079 h 2582563"/>
                <a:gd name="connsiteX41" fmla="*/ 348103 w 3362752"/>
                <a:gd name="connsiteY41" fmla="*/ 1639385 h 2582563"/>
                <a:gd name="connsiteX42" fmla="*/ 0 w 3362752"/>
                <a:gd name="connsiteY42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21423 w 3362752"/>
                <a:gd name="connsiteY23" fmla="*/ 1009546 h 2582563"/>
                <a:gd name="connsiteX24" fmla="*/ 3022753 w 3362752"/>
                <a:gd name="connsiteY24" fmla="*/ 947876 h 2582563"/>
                <a:gd name="connsiteX25" fmla="*/ 3008613 w 3362752"/>
                <a:gd name="connsiteY25" fmla="*/ 948487 h 2582563"/>
                <a:gd name="connsiteX26" fmla="*/ 2955976 w 3362752"/>
                <a:gd name="connsiteY26" fmla="*/ 943181 h 2582563"/>
                <a:gd name="connsiteX27" fmla="*/ 2607874 w 3362752"/>
                <a:gd name="connsiteY27" fmla="*/ 1291284 h 2582563"/>
                <a:gd name="connsiteX28" fmla="*/ 2955976 w 3362752"/>
                <a:gd name="connsiteY28" fmla="*/ 1639386 h 2582563"/>
                <a:gd name="connsiteX29" fmla="*/ 3008613 w 3362752"/>
                <a:gd name="connsiteY29" fmla="*/ 1634080 h 2582563"/>
                <a:gd name="connsiteX30" fmla="*/ 3022752 w 3362752"/>
                <a:gd name="connsiteY30" fmla="*/ 1634692 h 2582563"/>
                <a:gd name="connsiteX31" fmla="*/ 3321422 w 3362752"/>
                <a:gd name="connsiteY31" fmla="*/ 1573022 h 2582563"/>
                <a:gd name="connsiteX32" fmla="*/ 3362752 w 3362752"/>
                <a:gd name="connsiteY32" fmla="*/ 867426 h 2582563"/>
                <a:gd name="connsiteX33" fmla="*/ 3362752 w 3362752"/>
                <a:gd name="connsiteY33" fmla="*/ 2582563 h 2582563"/>
                <a:gd name="connsiteX34" fmla="*/ 780190 w 3362752"/>
                <a:gd name="connsiteY34" fmla="*/ 2582563 h 2582563"/>
                <a:gd name="connsiteX35" fmla="*/ 780190 w 3362752"/>
                <a:gd name="connsiteY35" fmla="*/ 1291282 h 2582563"/>
                <a:gd name="connsiteX36" fmla="*/ 696205 w 3362752"/>
                <a:gd name="connsiteY36" fmla="*/ 1291282 h 2582563"/>
                <a:gd name="connsiteX37" fmla="*/ 696205 w 3362752"/>
                <a:gd name="connsiteY37" fmla="*/ 1291283 h 2582563"/>
                <a:gd name="connsiteX38" fmla="*/ 780189 w 3362752"/>
                <a:gd name="connsiteY38" fmla="*/ 1291283 h 2582563"/>
                <a:gd name="connsiteX39" fmla="*/ 780189 w 3362752"/>
                <a:gd name="connsiteY39" fmla="*/ 1570441 h 2582563"/>
                <a:gd name="connsiteX40" fmla="*/ 414878 w 3362752"/>
                <a:gd name="connsiteY40" fmla="*/ 1634690 h 2582563"/>
                <a:gd name="connsiteX41" fmla="*/ 400740 w 3362752"/>
                <a:gd name="connsiteY41" fmla="*/ 1634079 h 2582563"/>
                <a:gd name="connsiteX42" fmla="*/ 348103 w 3362752"/>
                <a:gd name="connsiteY42" fmla="*/ 1639385 h 2582563"/>
                <a:gd name="connsiteX43" fmla="*/ 0 w 3362752"/>
                <a:gd name="connsiteY43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21423 w 3362752"/>
                <a:gd name="connsiteY23" fmla="*/ 1009546 h 2582563"/>
                <a:gd name="connsiteX24" fmla="*/ 3022753 w 3362752"/>
                <a:gd name="connsiteY24" fmla="*/ 947876 h 2582563"/>
                <a:gd name="connsiteX25" fmla="*/ 3008613 w 3362752"/>
                <a:gd name="connsiteY25" fmla="*/ 948487 h 2582563"/>
                <a:gd name="connsiteX26" fmla="*/ 2955976 w 3362752"/>
                <a:gd name="connsiteY26" fmla="*/ 943181 h 2582563"/>
                <a:gd name="connsiteX27" fmla="*/ 2607874 w 3362752"/>
                <a:gd name="connsiteY27" fmla="*/ 1291284 h 2582563"/>
                <a:gd name="connsiteX28" fmla="*/ 2955976 w 3362752"/>
                <a:gd name="connsiteY28" fmla="*/ 1639386 h 2582563"/>
                <a:gd name="connsiteX29" fmla="*/ 3008613 w 3362752"/>
                <a:gd name="connsiteY29" fmla="*/ 1634080 h 2582563"/>
                <a:gd name="connsiteX30" fmla="*/ 3321422 w 3362752"/>
                <a:gd name="connsiteY30" fmla="*/ 1573022 h 2582563"/>
                <a:gd name="connsiteX31" fmla="*/ 3362752 w 3362752"/>
                <a:gd name="connsiteY31" fmla="*/ 867426 h 2582563"/>
                <a:gd name="connsiteX32" fmla="*/ 3362752 w 3362752"/>
                <a:gd name="connsiteY32" fmla="*/ 2582563 h 2582563"/>
                <a:gd name="connsiteX33" fmla="*/ 780190 w 3362752"/>
                <a:gd name="connsiteY33" fmla="*/ 2582563 h 2582563"/>
                <a:gd name="connsiteX34" fmla="*/ 780190 w 3362752"/>
                <a:gd name="connsiteY34" fmla="*/ 1291282 h 2582563"/>
                <a:gd name="connsiteX35" fmla="*/ 696205 w 3362752"/>
                <a:gd name="connsiteY35" fmla="*/ 1291282 h 2582563"/>
                <a:gd name="connsiteX36" fmla="*/ 696205 w 3362752"/>
                <a:gd name="connsiteY36" fmla="*/ 1291283 h 2582563"/>
                <a:gd name="connsiteX37" fmla="*/ 780189 w 3362752"/>
                <a:gd name="connsiteY37" fmla="*/ 1291283 h 2582563"/>
                <a:gd name="connsiteX38" fmla="*/ 780189 w 3362752"/>
                <a:gd name="connsiteY38" fmla="*/ 1570441 h 2582563"/>
                <a:gd name="connsiteX39" fmla="*/ 414878 w 3362752"/>
                <a:gd name="connsiteY39" fmla="*/ 1634690 h 2582563"/>
                <a:gd name="connsiteX40" fmla="*/ 400740 w 3362752"/>
                <a:gd name="connsiteY40" fmla="*/ 1634079 h 2582563"/>
                <a:gd name="connsiteX41" fmla="*/ 348103 w 3362752"/>
                <a:gd name="connsiteY41" fmla="*/ 1639385 h 2582563"/>
                <a:gd name="connsiteX42" fmla="*/ 0 w 3362752"/>
                <a:gd name="connsiteY42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21423 w 3362752"/>
                <a:gd name="connsiteY23" fmla="*/ 1009546 h 2582563"/>
                <a:gd name="connsiteX24" fmla="*/ 3022753 w 3362752"/>
                <a:gd name="connsiteY24" fmla="*/ 947876 h 2582563"/>
                <a:gd name="connsiteX25" fmla="*/ 3008613 w 3362752"/>
                <a:gd name="connsiteY25" fmla="*/ 948487 h 2582563"/>
                <a:gd name="connsiteX26" fmla="*/ 2955976 w 3362752"/>
                <a:gd name="connsiteY26" fmla="*/ 943181 h 2582563"/>
                <a:gd name="connsiteX27" fmla="*/ 2607874 w 3362752"/>
                <a:gd name="connsiteY27" fmla="*/ 1291284 h 2582563"/>
                <a:gd name="connsiteX28" fmla="*/ 2955976 w 3362752"/>
                <a:gd name="connsiteY28" fmla="*/ 1639386 h 2582563"/>
                <a:gd name="connsiteX29" fmla="*/ 3321422 w 3362752"/>
                <a:gd name="connsiteY29" fmla="*/ 1573022 h 2582563"/>
                <a:gd name="connsiteX30" fmla="*/ 3362752 w 3362752"/>
                <a:gd name="connsiteY30" fmla="*/ 867426 h 2582563"/>
                <a:gd name="connsiteX31" fmla="*/ 3362752 w 3362752"/>
                <a:gd name="connsiteY31" fmla="*/ 2582563 h 2582563"/>
                <a:gd name="connsiteX32" fmla="*/ 780190 w 3362752"/>
                <a:gd name="connsiteY32" fmla="*/ 2582563 h 2582563"/>
                <a:gd name="connsiteX33" fmla="*/ 780190 w 3362752"/>
                <a:gd name="connsiteY33" fmla="*/ 1291282 h 2582563"/>
                <a:gd name="connsiteX34" fmla="*/ 696205 w 3362752"/>
                <a:gd name="connsiteY34" fmla="*/ 1291282 h 2582563"/>
                <a:gd name="connsiteX35" fmla="*/ 696205 w 3362752"/>
                <a:gd name="connsiteY35" fmla="*/ 1291283 h 2582563"/>
                <a:gd name="connsiteX36" fmla="*/ 780189 w 3362752"/>
                <a:gd name="connsiteY36" fmla="*/ 1291283 h 2582563"/>
                <a:gd name="connsiteX37" fmla="*/ 780189 w 3362752"/>
                <a:gd name="connsiteY37" fmla="*/ 1570441 h 2582563"/>
                <a:gd name="connsiteX38" fmla="*/ 414878 w 3362752"/>
                <a:gd name="connsiteY38" fmla="*/ 1634690 h 2582563"/>
                <a:gd name="connsiteX39" fmla="*/ 400740 w 3362752"/>
                <a:gd name="connsiteY39" fmla="*/ 1634079 h 2582563"/>
                <a:gd name="connsiteX40" fmla="*/ 348103 w 3362752"/>
                <a:gd name="connsiteY40" fmla="*/ 1639385 h 2582563"/>
                <a:gd name="connsiteX41" fmla="*/ 0 w 3362752"/>
                <a:gd name="connsiteY41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21423 w 3362752"/>
                <a:gd name="connsiteY23" fmla="*/ 1009546 h 2582563"/>
                <a:gd name="connsiteX24" fmla="*/ 3022753 w 3362752"/>
                <a:gd name="connsiteY24" fmla="*/ 947876 h 2582563"/>
                <a:gd name="connsiteX25" fmla="*/ 3008613 w 3362752"/>
                <a:gd name="connsiteY25" fmla="*/ 948487 h 2582563"/>
                <a:gd name="connsiteX26" fmla="*/ 2955976 w 3362752"/>
                <a:gd name="connsiteY26" fmla="*/ 943181 h 2582563"/>
                <a:gd name="connsiteX27" fmla="*/ 2607874 w 3362752"/>
                <a:gd name="connsiteY27" fmla="*/ 1291284 h 2582563"/>
                <a:gd name="connsiteX28" fmla="*/ 3321422 w 3362752"/>
                <a:gd name="connsiteY28" fmla="*/ 1573022 h 2582563"/>
                <a:gd name="connsiteX29" fmla="*/ 3362752 w 3362752"/>
                <a:gd name="connsiteY29" fmla="*/ 867426 h 2582563"/>
                <a:gd name="connsiteX30" fmla="*/ 3362752 w 3362752"/>
                <a:gd name="connsiteY30" fmla="*/ 2582563 h 2582563"/>
                <a:gd name="connsiteX31" fmla="*/ 780190 w 3362752"/>
                <a:gd name="connsiteY31" fmla="*/ 2582563 h 2582563"/>
                <a:gd name="connsiteX32" fmla="*/ 780190 w 3362752"/>
                <a:gd name="connsiteY32" fmla="*/ 1291282 h 2582563"/>
                <a:gd name="connsiteX33" fmla="*/ 696205 w 3362752"/>
                <a:gd name="connsiteY33" fmla="*/ 1291282 h 2582563"/>
                <a:gd name="connsiteX34" fmla="*/ 696205 w 3362752"/>
                <a:gd name="connsiteY34" fmla="*/ 1291283 h 2582563"/>
                <a:gd name="connsiteX35" fmla="*/ 780189 w 3362752"/>
                <a:gd name="connsiteY35" fmla="*/ 1291283 h 2582563"/>
                <a:gd name="connsiteX36" fmla="*/ 780189 w 3362752"/>
                <a:gd name="connsiteY36" fmla="*/ 1570441 h 2582563"/>
                <a:gd name="connsiteX37" fmla="*/ 414878 w 3362752"/>
                <a:gd name="connsiteY37" fmla="*/ 1634690 h 2582563"/>
                <a:gd name="connsiteX38" fmla="*/ 400740 w 3362752"/>
                <a:gd name="connsiteY38" fmla="*/ 1634079 h 2582563"/>
                <a:gd name="connsiteX39" fmla="*/ 348103 w 3362752"/>
                <a:gd name="connsiteY39" fmla="*/ 1639385 h 2582563"/>
                <a:gd name="connsiteX40" fmla="*/ 0 w 3362752"/>
                <a:gd name="connsiteY40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21423 w 3362752"/>
                <a:gd name="connsiteY23" fmla="*/ 1009546 h 2582563"/>
                <a:gd name="connsiteX24" fmla="*/ 3022753 w 3362752"/>
                <a:gd name="connsiteY24" fmla="*/ 947876 h 2582563"/>
                <a:gd name="connsiteX25" fmla="*/ 3008613 w 3362752"/>
                <a:gd name="connsiteY25" fmla="*/ 948487 h 2582563"/>
                <a:gd name="connsiteX26" fmla="*/ 2955976 w 3362752"/>
                <a:gd name="connsiteY26" fmla="*/ 943181 h 2582563"/>
                <a:gd name="connsiteX27" fmla="*/ 3321422 w 3362752"/>
                <a:gd name="connsiteY27" fmla="*/ 1573022 h 2582563"/>
                <a:gd name="connsiteX28" fmla="*/ 3362752 w 3362752"/>
                <a:gd name="connsiteY28" fmla="*/ 867426 h 2582563"/>
                <a:gd name="connsiteX29" fmla="*/ 3362752 w 3362752"/>
                <a:gd name="connsiteY29" fmla="*/ 2582563 h 2582563"/>
                <a:gd name="connsiteX30" fmla="*/ 780190 w 3362752"/>
                <a:gd name="connsiteY30" fmla="*/ 2582563 h 2582563"/>
                <a:gd name="connsiteX31" fmla="*/ 780190 w 3362752"/>
                <a:gd name="connsiteY31" fmla="*/ 1291282 h 2582563"/>
                <a:gd name="connsiteX32" fmla="*/ 696205 w 3362752"/>
                <a:gd name="connsiteY32" fmla="*/ 1291282 h 2582563"/>
                <a:gd name="connsiteX33" fmla="*/ 696205 w 3362752"/>
                <a:gd name="connsiteY33" fmla="*/ 1291283 h 2582563"/>
                <a:gd name="connsiteX34" fmla="*/ 780189 w 3362752"/>
                <a:gd name="connsiteY34" fmla="*/ 1291283 h 2582563"/>
                <a:gd name="connsiteX35" fmla="*/ 780189 w 3362752"/>
                <a:gd name="connsiteY35" fmla="*/ 1570441 h 2582563"/>
                <a:gd name="connsiteX36" fmla="*/ 414878 w 3362752"/>
                <a:gd name="connsiteY36" fmla="*/ 1634690 h 2582563"/>
                <a:gd name="connsiteX37" fmla="*/ 400740 w 3362752"/>
                <a:gd name="connsiteY37" fmla="*/ 1634079 h 2582563"/>
                <a:gd name="connsiteX38" fmla="*/ 348103 w 3362752"/>
                <a:gd name="connsiteY38" fmla="*/ 1639385 h 2582563"/>
                <a:gd name="connsiteX39" fmla="*/ 0 w 3362752"/>
                <a:gd name="connsiteY39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21423 w 3362752"/>
                <a:gd name="connsiteY23" fmla="*/ 1009546 h 2582563"/>
                <a:gd name="connsiteX24" fmla="*/ 3022753 w 3362752"/>
                <a:gd name="connsiteY24" fmla="*/ 947876 h 2582563"/>
                <a:gd name="connsiteX25" fmla="*/ 3008613 w 3362752"/>
                <a:gd name="connsiteY25" fmla="*/ 948487 h 2582563"/>
                <a:gd name="connsiteX26" fmla="*/ 3321422 w 3362752"/>
                <a:gd name="connsiteY26" fmla="*/ 1573022 h 2582563"/>
                <a:gd name="connsiteX27" fmla="*/ 3362752 w 3362752"/>
                <a:gd name="connsiteY27" fmla="*/ 867426 h 2582563"/>
                <a:gd name="connsiteX28" fmla="*/ 3362752 w 3362752"/>
                <a:gd name="connsiteY28" fmla="*/ 2582563 h 2582563"/>
                <a:gd name="connsiteX29" fmla="*/ 780190 w 3362752"/>
                <a:gd name="connsiteY29" fmla="*/ 2582563 h 2582563"/>
                <a:gd name="connsiteX30" fmla="*/ 780190 w 3362752"/>
                <a:gd name="connsiteY30" fmla="*/ 1291282 h 2582563"/>
                <a:gd name="connsiteX31" fmla="*/ 696205 w 3362752"/>
                <a:gd name="connsiteY31" fmla="*/ 1291282 h 2582563"/>
                <a:gd name="connsiteX32" fmla="*/ 696205 w 3362752"/>
                <a:gd name="connsiteY32" fmla="*/ 1291283 h 2582563"/>
                <a:gd name="connsiteX33" fmla="*/ 780189 w 3362752"/>
                <a:gd name="connsiteY33" fmla="*/ 1291283 h 2582563"/>
                <a:gd name="connsiteX34" fmla="*/ 780189 w 3362752"/>
                <a:gd name="connsiteY34" fmla="*/ 1570441 h 2582563"/>
                <a:gd name="connsiteX35" fmla="*/ 414878 w 3362752"/>
                <a:gd name="connsiteY35" fmla="*/ 1634690 h 2582563"/>
                <a:gd name="connsiteX36" fmla="*/ 400740 w 3362752"/>
                <a:gd name="connsiteY36" fmla="*/ 1634079 h 2582563"/>
                <a:gd name="connsiteX37" fmla="*/ 348103 w 3362752"/>
                <a:gd name="connsiteY37" fmla="*/ 1639385 h 2582563"/>
                <a:gd name="connsiteX38" fmla="*/ 0 w 3362752"/>
                <a:gd name="connsiteY38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21423 w 3362752"/>
                <a:gd name="connsiteY23" fmla="*/ 1009546 h 2582563"/>
                <a:gd name="connsiteX24" fmla="*/ 3022753 w 3362752"/>
                <a:gd name="connsiteY24" fmla="*/ 947876 h 2582563"/>
                <a:gd name="connsiteX25" fmla="*/ 3321422 w 3362752"/>
                <a:gd name="connsiteY25" fmla="*/ 1573022 h 2582563"/>
                <a:gd name="connsiteX26" fmla="*/ 3362752 w 3362752"/>
                <a:gd name="connsiteY26" fmla="*/ 867426 h 2582563"/>
                <a:gd name="connsiteX27" fmla="*/ 3362752 w 3362752"/>
                <a:gd name="connsiteY27" fmla="*/ 2582563 h 2582563"/>
                <a:gd name="connsiteX28" fmla="*/ 780190 w 3362752"/>
                <a:gd name="connsiteY28" fmla="*/ 2582563 h 2582563"/>
                <a:gd name="connsiteX29" fmla="*/ 780190 w 3362752"/>
                <a:gd name="connsiteY29" fmla="*/ 1291282 h 2582563"/>
                <a:gd name="connsiteX30" fmla="*/ 696205 w 3362752"/>
                <a:gd name="connsiteY30" fmla="*/ 1291282 h 2582563"/>
                <a:gd name="connsiteX31" fmla="*/ 696205 w 3362752"/>
                <a:gd name="connsiteY31" fmla="*/ 1291283 h 2582563"/>
                <a:gd name="connsiteX32" fmla="*/ 780189 w 3362752"/>
                <a:gd name="connsiteY32" fmla="*/ 1291283 h 2582563"/>
                <a:gd name="connsiteX33" fmla="*/ 780189 w 3362752"/>
                <a:gd name="connsiteY33" fmla="*/ 1570441 h 2582563"/>
                <a:gd name="connsiteX34" fmla="*/ 414878 w 3362752"/>
                <a:gd name="connsiteY34" fmla="*/ 1634690 h 2582563"/>
                <a:gd name="connsiteX35" fmla="*/ 400740 w 3362752"/>
                <a:gd name="connsiteY35" fmla="*/ 1634079 h 2582563"/>
                <a:gd name="connsiteX36" fmla="*/ 348103 w 3362752"/>
                <a:gd name="connsiteY36" fmla="*/ 1639385 h 2582563"/>
                <a:gd name="connsiteX37" fmla="*/ 0 w 3362752"/>
                <a:gd name="connsiteY37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21423 w 3362752"/>
                <a:gd name="connsiteY23" fmla="*/ 1009546 h 2582563"/>
                <a:gd name="connsiteX24" fmla="*/ 3321422 w 3362752"/>
                <a:gd name="connsiteY24" fmla="*/ 1573022 h 2582563"/>
                <a:gd name="connsiteX25" fmla="*/ 3362752 w 3362752"/>
                <a:gd name="connsiteY25" fmla="*/ 867426 h 2582563"/>
                <a:gd name="connsiteX26" fmla="*/ 3362752 w 3362752"/>
                <a:gd name="connsiteY26" fmla="*/ 2582563 h 2582563"/>
                <a:gd name="connsiteX27" fmla="*/ 780190 w 3362752"/>
                <a:gd name="connsiteY27" fmla="*/ 2582563 h 2582563"/>
                <a:gd name="connsiteX28" fmla="*/ 780190 w 3362752"/>
                <a:gd name="connsiteY28" fmla="*/ 1291282 h 2582563"/>
                <a:gd name="connsiteX29" fmla="*/ 696205 w 3362752"/>
                <a:gd name="connsiteY29" fmla="*/ 1291282 h 2582563"/>
                <a:gd name="connsiteX30" fmla="*/ 696205 w 3362752"/>
                <a:gd name="connsiteY30" fmla="*/ 1291283 h 2582563"/>
                <a:gd name="connsiteX31" fmla="*/ 780189 w 3362752"/>
                <a:gd name="connsiteY31" fmla="*/ 1291283 h 2582563"/>
                <a:gd name="connsiteX32" fmla="*/ 780189 w 3362752"/>
                <a:gd name="connsiteY32" fmla="*/ 1570441 h 2582563"/>
                <a:gd name="connsiteX33" fmla="*/ 414878 w 3362752"/>
                <a:gd name="connsiteY33" fmla="*/ 1634690 h 2582563"/>
                <a:gd name="connsiteX34" fmla="*/ 400740 w 3362752"/>
                <a:gd name="connsiteY34" fmla="*/ 1634079 h 2582563"/>
                <a:gd name="connsiteX35" fmla="*/ 348103 w 3362752"/>
                <a:gd name="connsiteY35" fmla="*/ 1639385 h 2582563"/>
                <a:gd name="connsiteX36" fmla="*/ 0 w 3362752"/>
                <a:gd name="connsiteY36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21423 w 3362752"/>
                <a:gd name="connsiteY23" fmla="*/ 1009546 h 2582563"/>
                <a:gd name="connsiteX24" fmla="*/ 3362752 w 3362752"/>
                <a:gd name="connsiteY24" fmla="*/ 867426 h 2582563"/>
                <a:gd name="connsiteX25" fmla="*/ 3362752 w 3362752"/>
                <a:gd name="connsiteY25" fmla="*/ 2582563 h 2582563"/>
                <a:gd name="connsiteX26" fmla="*/ 780190 w 3362752"/>
                <a:gd name="connsiteY26" fmla="*/ 2582563 h 2582563"/>
                <a:gd name="connsiteX27" fmla="*/ 780190 w 3362752"/>
                <a:gd name="connsiteY27" fmla="*/ 1291282 h 2582563"/>
                <a:gd name="connsiteX28" fmla="*/ 696205 w 3362752"/>
                <a:gd name="connsiteY28" fmla="*/ 1291282 h 2582563"/>
                <a:gd name="connsiteX29" fmla="*/ 696205 w 3362752"/>
                <a:gd name="connsiteY29" fmla="*/ 1291283 h 2582563"/>
                <a:gd name="connsiteX30" fmla="*/ 780189 w 3362752"/>
                <a:gd name="connsiteY30" fmla="*/ 1291283 h 2582563"/>
                <a:gd name="connsiteX31" fmla="*/ 780189 w 3362752"/>
                <a:gd name="connsiteY31" fmla="*/ 1570441 h 2582563"/>
                <a:gd name="connsiteX32" fmla="*/ 414878 w 3362752"/>
                <a:gd name="connsiteY32" fmla="*/ 1634690 h 2582563"/>
                <a:gd name="connsiteX33" fmla="*/ 400740 w 3362752"/>
                <a:gd name="connsiteY33" fmla="*/ 1634079 h 2582563"/>
                <a:gd name="connsiteX34" fmla="*/ 348103 w 3362752"/>
                <a:gd name="connsiteY34" fmla="*/ 1639385 h 2582563"/>
                <a:gd name="connsiteX35" fmla="*/ 0 w 3362752"/>
                <a:gd name="connsiteY35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1011146 h 2582563"/>
                <a:gd name="connsiteX23" fmla="*/ 3362752 w 3362752"/>
                <a:gd name="connsiteY23" fmla="*/ 867426 h 2582563"/>
                <a:gd name="connsiteX24" fmla="*/ 3362752 w 3362752"/>
                <a:gd name="connsiteY24" fmla="*/ 2582563 h 2582563"/>
                <a:gd name="connsiteX25" fmla="*/ 780190 w 3362752"/>
                <a:gd name="connsiteY25" fmla="*/ 2582563 h 2582563"/>
                <a:gd name="connsiteX26" fmla="*/ 780190 w 3362752"/>
                <a:gd name="connsiteY26" fmla="*/ 1291282 h 2582563"/>
                <a:gd name="connsiteX27" fmla="*/ 696205 w 3362752"/>
                <a:gd name="connsiteY27" fmla="*/ 1291282 h 2582563"/>
                <a:gd name="connsiteX28" fmla="*/ 696205 w 3362752"/>
                <a:gd name="connsiteY28" fmla="*/ 1291283 h 2582563"/>
                <a:gd name="connsiteX29" fmla="*/ 780189 w 3362752"/>
                <a:gd name="connsiteY29" fmla="*/ 1291283 h 2582563"/>
                <a:gd name="connsiteX30" fmla="*/ 780189 w 3362752"/>
                <a:gd name="connsiteY30" fmla="*/ 1570441 h 2582563"/>
                <a:gd name="connsiteX31" fmla="*/ 414878 w 3362752"/>
                <a:gd name="connsiteY31" fmla="*/ 1634690 h 2582563"/>
                <a:gd name="connsiteX32" fmla="*/ 400740 w 3362752"/>
                <a:gd name="connsiteY32" fmla="*/ 1634079 h 2582563"/>
                <a:gd name="connsiteX33" fmla="*/ 348103 w 3362752"/>
                <a:gd name="connsiteY33" fmla="*/ 1639385 h 2582563"/>
                <a:gd name="connsiteX34" fmla="*/ 0 w 3362752"/>
                <a:gd name="connsiteY34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867426 h 2582563"/>
                <a:gd name="connsiteX23" fmla="*/ 3362752 w 3362752"/>
                <a:gd name="connsiteY23" fmla="*/ 2582563 h 2582563"/>
                <a:gd name="connsiteX24" fmla="*/ 780190 w 3362752"/>
                <a:gd name="connsiteY24" fmla="*/ 2582563 h 2582563"/>
                <a:gd name="connsiteX25" fmla="*/ 780190 w 3362752"/>
                <a:gd name="connsiteY25" fmla="*/ 1291282 h 2582563"/>
                <a:gd name="connsiteX26" fmla="*/ 696205 w 3362752"/>
                <a:gd name="connsiteY26" fmla="*/ 1291282 h 2582563"/>
                <a:gd name="connsiteX27" fmla="*/ 696205 w 3362752"/>
                <a:gd name="connsiteY27" fmla="*/ 1291283 h 2582563"/>
                <a:gd name="connsiteX28" fmla="*/ 780189 w 3362752"/>
                <a:gd name="connsiteY28" fmla="*/ 1291283 h 2582563"/>
                <a:gd name="connsiteX29" fmla="*/ 780189 w 3362752"/>
                <a:gd name="connsiteY29" fmla="*/ 1570441 h 2582563"/>
                <a:gd name="connsiteX30" fmla="*/ 414878 w 3362752"/>
                <a:gd name="connsiteY30" fmla="*/ 1634690 h 2582563"/>
                <a:gd name="connsiteX31" fmla="*/ 400740 w 3362752"/>
                <a:gd name="connsiteY31" fmla="*/ 1634079 h 2582563"/>
                <a:gd name="connsiteX32" fmla="*/ 348103 w 3362752"/>
                <a:gd name="connsiteY32" fmla="*/ 1639385 h 2582563"/>
                <a:gd name="connsiteX33" fmla="*/ 0 w 3362752"/>
                <a:gd name="connsiteY33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071470 w 3362752"/>
                <a:gd name="connsiteY16" fmla="*/ 780190 h 2582563"/>
                <a:gd name="connsiteX17" fmla="*/ 2419573 w 3362752"/>
                <a:gd name="connsiteY17" fmla="*/ 432087 h 2582563"/>
                <a:gd name="connsiteX18" fmla="*/ 2414267 w 3362752"/>
                <a:gd name="connsiteY18" fmla="*/ 379450 h 2582563"/>
                <a:gd name="connsiteX19" fmla="*/ 2414878 w 3362752"/>
                <a:gd name="connsiteY19" fmla="*/ 365312 h 2582563"/>
                <a:gd name="connsiteX20" fmla="*/ 2350629 w 3362752"/>
                <a:gd name="connsiteY20" fmla="*/ 0 h 2582563"/>
                <a:gd name="connsiteX21" fmla="*/ 3362752 w 3362752"/>
                <a:gd name="connsiteY21" fmla="*/ 0 h 2582563"/>
                <a:gd name="connsiteX22" fmla="*/ 3362752 w 3362752"/>
                <a:gd name="connsiteY22" fmla="*/ 2582563 h 2582563"/>
                <a:gd name="connsiteX23" fmla="*/ 780190 w 3362752"/>
                <a:gd name="connsiteY23" fmla="*/ 2582563 h 2582563"/>
                <a:gd name="connsiteX24" fmla="*/ 780190 w 3362752"/>
                <a:gd name="connsiteY24" fmla="*/ 1291282 h 2582563"/>
                <a:gd name="connsiteX25" fmla="*/ 696205 w 3362752"/>
                <a:gd name="connsiteY25" fmla="*/ 1291282 h 2582563"/>
                <a:gd name="connsiteX26" fmla="*/ 696205 w 3362752"/>
                <a:gd name="connsiteY26" fmla="*/ 1291283 h 2582563"/>
                <a:gd name="connsiteX27" fmla="*/ 780189 w 3362752"/>
                <a:gd name="connsiteY27" fmla="*/ 1291283 h 2582563"/>
                <a:gd name="connsiteX28" fmla="*/ 780189 w 3362752"/>
                <a:gd name="connsiteY28" fmla="*/ 1570441 h 2582563"/>
                <a:gd name="connsiteX29" fmla="*/ 414878 w 3362752"/>
                <a:gd name="connsiteY29" fmla="*/ 1634690 h 2582563"/>
                <a:gd name="connsiteX30" fmla="*/ 400740 w 3362752"/>
                <a:gd name="connsiteY30" fmla="*/ 1634079 h 2582563"/>
                <a:gd name="connsiteX31" fmla="*/ 348103 w 3362752"/>
                <a:gd name="connsiteY31" fmla="*/ 1639385 h 2582563"/>
                <a:gd name="connsiteX32" fmla="*/ 0 w 3362752"/>
                <a:gd name="connsiteY32" fmla="*/ 1291282 h 2582563"/>
                <a:gd name="connsiteX0" fmla="*/ 2071471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0 w 3362752"/>
                <a:gd name="connsiteY4" fmla="*/ 1291282 h 2582563"/>
                <a:gd name="connsiteX5" fmla="*/ 348103 w 3362752"/>
                <a:gd name="connsiteY5" fmla="*/ 943180 h 2582563"/>
                <a:gd name="connsiteX6" fmla="*/ 400739 w 3362752"/>
                <a:gd name="connsiteY6" fmla="*/ 948486 h 2582563"/>
                <a:gd name="connsiteX7" fmla="*/ 414879 w 3362752"/>
                <a:gd name="connsiteY7" fmla="*/ 947875 h 2582563"/>
                <a:gd name="connsiteX8" fmla="*/ 713549 w 3362752"/>
                <a:gd name="connsiteY8" fmla="*/ 1009545 h 2582563"/>
                <a:gd name="connsiteX9" fmla="*/ 780190 w 3362752"/>
                <a:gd name="connsiteY9" fmla="*/ 1012124 h 2582563"/>
                <a:gd name="connsiteX10" fmla="*/ 780190 w 3362752"/>
                <a:gd name="connsiteY10" fmla="*/ 0 h 2582563"/>
                <a:gd name="connsiteX11" fmla="*/ 1792312 w 3362752"/>
                <a:gd name="connsiteY11" fmla="*/ 0 h 2582563"/>
                <a:gd name="connsiteX12" fmla="*/ 1728063 w 3362752"/>
                <a:gd name="connsiteY12" fmla="*/ 365311 h 2582563"/>
                <a:gd name="connsiteX13" fmla="*/ 1728674 w 3362752"/>
                <a:gd name="connsiteY13" fmla="*/ 379451 h 2582563"/>
                <a:gd name="connsiteX14" fmla="*/ 1723368 w 3362752"/>
                <a:gd name="connsiteY14" fmla="*/ 432087 h 2582563"/>
                <a:gd name="connsiteX15" fmla="*/ 2071470 w 3362752"/>
                <a:gd name="connsiteY15" fmla="*/ 780190 h 2582563"/>
                <a:gd name="connsiteX16" fmla="*/ 2419573 w 3362752"/>
                <a:gd name="connsiteY16" fmla="*/ 432087 h 2582563"/>
                <a:gd name="connsiteX17" fmla="*/ 2414267 w 3362752"/>
                <a:gd name="connsiteY17" fmla="*/ 379450 h 2582563"/>
                <a:gd name="connsiteX18" fmla="*/ 2414878 w 3362752"/>
                <a:gd name="connsiteY18" fmla="*/ 365312 h 2582563"/>
                <a:gd name="connsiteX19" fmla="*/ 2350629 w 3362752"/>
                <a:gd name="connsiteY19" fmla="*/ 0 h 2582563"/>
                <a:gd name="connsiteX20" fmla="*/ 3362752 w 3362752"/>
                <a:gd name="connsiteY20" fmla="*/ 0 h 2582563"/>
                <a:gd name="connsiteX21" fmla="*/ 3362752 w 3362752"/>
                <a:gd name="connsiteY21" fmla="*/ 2582563 h 2582563"/>
                <a:gd name="connsiteX22" fmla="*/ 780190 w 3362752"/>
                <a:gd name="connsiteY22" fmla="*/ 2582563 h 2582563"/>
                <a:gd name="connsiteX23" fmla="*/ 780190 w 3362752"/>
                <a:gd name="connsiteY23" fmla="*/ 1291282 h 2582563"/>
                <a:gd name="connsiteX24" fmla="*/ 696205 w 3362752"/>
                <a:gd name="connsiteY24" fmla="*/ 1291282 h 2582563"/>
                <a:gd name="connsiteX25" fmla="*/ 696205 w 3362752"/>
                <a:gd name="connsiteY25" fmla="*/ 1291283 h 2582563"/>
                <a:gd name="connsiteX26" fmla="*/ 780189 w 3362752"/>
                <a:gd name="connsiteY26" fmla="*/ 1291283 h 2582563"/>
                <a:gd name="connsiteX27" fmla="*/ 780189 w 3362752"/>
                <a:gd name="connsiteY27" fmla="*/ 1570441 h 2582563"/>
                <a:gd name="connsiteX28" fmla="*/ 414878 w 3362752"/>
                <a:gd name="connsiteY28" fmla="*/ 1634690 h 2582563"/>
                <a:gd name="connsiteX29" fmla="*/ 400740 w 3362752"/>
                <a:gd name="connsiteY29" fmla="*/ 1634079 h 2582563"/>
                <a:gd name="connsiteX30" fmla="*/ 348103 w 3362752"/>
                <a:gd name="connsiteY30" fmla="*/ 1639385 h 2582563"/>
                <a:gd name="connsiteX31" fmla="*/ 0 w 3362752"/>
                <a:gd name="connsiteY31" fmla="*/ 1291282 h 2582563"/>
                <a:gd name="connsiteX0" fmla="*/ 2071471 w 3362752"/>
                <a:gd name="connsiteY0" fmla="*/ 0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0 w 3362752"/>
                <a:gd name="connsiteY3" fmla="*/ 1291282 h 2582563"/>
                <a:gd name="connsiteX4" fmla="*/ 348103 w 3362752"/>
                <a:gd name="connsiteY4" fmla="*/ 943180 h 2582563"/>
                <a:gd name="connsiteX5" fmla="*/ 400739 w 3362752"/>
                <a:gd name="connsiteY5" fmla="*/ 948486 h 2582563"/>
                <a:gd name="connsiteX6" fmla="*/ 414879 w 3362752"/>
                <a:gd name="connsiteY6" fmla="*/ 947875 h 2582563"/>
                <a:gd name="connsiteX7" fmla="*/ 713549 w 3362752"/>
                <a:gd name="connsiteY7" fmla="*/ 1009545 h 2582563"/>
                <a:gd name="connsiteX8" fmla="*/ 780190 w 3362752"/>
                <a:gd name="connsiteY8" fmla="*/ 1012124 h 2582563"/>
                <a:gd name="connsiteX9" fmla="*/ 780190 w 3362752"/>
                <a:gd name="connsiteY9" fmla="*/ 0 h 2582563"/>
                <a:gd name="connsiteX10" fmla="*/ 1792312 w 3362752"/>
                <a:gd name="connsiteY10" fmla="*/ 0 h 2582563"/>
                <a:gd name="connsiteX11" fmla="*/ 1728063 w 3362752"/>
                <a:gd name="connsiteY11" fmla="*/ 365311 h 2582563"/>
                <a:gd name="connsiteX12" fmla="*/ 1728674 w 3362752"/>
                <a:gd name="connsiteY12" fmla="*/ 379451 h 2582563"/>
                <a:gd name="connsiteX13" fmla="*/ 1723368 w 3362752"/>
                <a:gd name="connsiteY13" fmla="*/ 432087 h 2582563"/>
                <a:gd name="connsiteX14" fmla="*/ 2071470 w 3362752"/>
                <a:gd name="connsiteY14" fmla="*/ 780190 h 2582563"/>
                <a:gd name="connsiteX15" fmla="*/ 2419573 w 3362752"/>
                <a:gd name="connsiteY15" fmla="*/ 432087 h 2582563"/>
                <a:gd name="connsiteX16" fmla="*/ 2414267 w 3362752"/>
                <a:gd name="connsiteY16" fmla="*/ 379450 h 2582563"/>
                <a:gd name="connsiteX17" fmla="*/ 2414878 w 3362752"/>
                <a:gd name="connsiteY17" fmla="*/ 365312 h 2582563"/>
                <a:gd name="connsiteX18" fmla="*/ 2350629 w 3362752"/>
                <a:gd name="connsiteY18" fmla="*/ 0 h 2582563"/>
                <a:gd name="connsiteX19" fmla="*/ 3362752 w 3362752"/>
                <a:gd name="connsiteY19" fmla="*/ 0 h 2582563"/>
                <a:gd name="connsiteX20" fmla="*/ 3362752 w 3362752"/>
                <a:gd name="connsiteY20" fmla="*/ 2582563 h 2582563"/>
                <a:gd name="connsiteX21" fmla="*/ 780190 w 3362752"/>
                <a:gd name="connsiteY21" fmla="*/ 2582563 h 2582563"/>
                <a:gd name="connsiteX22" fmla="*/ 780190 w 3362752"/>
                <a:gd name="connsiteY22" fmla="*/ 1291282 h 2582563"/>
                <a:gd name="connsiteX23" fmla="*/ 696205 w 3362752"/>
                <a:gd name="connsiteY23" fmla="*/ 1291282 h 2582563"/>
                <a:gd name="connsiteX24" fmla="*/ 696205 w 3362752"/>
                <a:gd name="connsiteY24" fmla="*/ 1291283 h 2582563"/>
                <a:gd name="connsiteX25" fmla="*/ 780189 w 3362752"/>
                <a:gd name="connsiteY25" fmla="*/ 1291283 h 2582563"/>
                <a:gd name="connsiteX26" fmla="*/ 780189 w 3362752"/>
                <a:gd name="connsiteY26" fmla="*/ 1570441 h 2582563"/>
                <a:gd name="connsiteX27" fmla="*/ 414878 w 3362752"/>
                <a:gd name="connsiteY27" fmla="*/ 1634690 h 2582563"/>
                <a:gd name="connsiteX28" fmla="*/ 400740 w 3362752"/>
                <a:gd name="connsiteY28" fmla="*/ 1634079 h 2582563"/>
                <a:gd name="connsiteX29" fmla="*/ 348103 w 3362752"/>
                <a:gd name="connsiteY29" fmla="*/ 1639385 h 2582563"/>
                <a:gd name="connsiteX30" fmla="*/ 0 w 3362752"/>
                <a:gd name="connsiteY30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1792312 w 3362752"/>
                <a:gd name="connsiteY7" fmla="*/ 0 h 2582563"/>
                <a:gd name="connsiteX8" fmla="*/ 1728063 w 3362752"/>
                <a:gd name="connsiteY8" fmla="*/ 365311 h 2582563"/>
                <a:gd name="connsiteX9" fmla="*/ 1728674 w 3362752"/>
                <a:gd name="connsiteY9" fmla="*/ 379451 h 2582563"/>
                <a:gd name="connsiteX10" fmla="*/ 1723368 w 3362752"/>
                <a:gd name="connsiteY10" fmla="*/ 432087 h 2582563"/>
                <a:gd name="connsiteX11" fmla="*/ 2071470 w 3362752"/>
                <a:gd name="connsiteY11" fmla="*/ 780190 h 2582563"/>
                <a:gd name="connsiteX12" fmla="*/ 2419573 w 3362752"/>
                <a:gd name="connsiteY12" fmla="*/ 432087 h 2582563"/>
                <a:gd name="connsiteX13" fmla="*/ 2414267 w 3362752"/>
                <a:gd name="connsiteY13" fmla="*/ 379450 h 2582563"/>
                <a:gd name="connsiteX14" fmla="*/ 2414878 w 3362752"/>
                <a:gd name="connsiteY14" fmla="*/ 365312 h 2582563"/>
                <a:gd name="connsiteX15" fmla="*/ 2350629 w 3362752"/>
                <a:gd name="connsiteY15" fmla="*/ 0 h 2582563"/>
                <a:gd name="connsiteX16" fmla="*/ 3362752 w 3362752"/>
                <a:gd name="connsiteY16" fmla="*/ 0 h 2582563"/>
                <a:gd name="connsiteX17" fmla="*/ 3362752 w 3362752"/>
                <a:gd name="connsiteY17" fmla="*/ 2582563 h 2582563"/>
                <a:gd name="connsiteX18" fmla="*/ 780190 w 3362752"/>
                <a:gd name="connsiteY18" fmla="*/ 2582563 h 2582563"/>
                <a:gd name="connsiteX19" fmla="*/ 780190 w 3362752"/>
                <a:gd name="connsiteY19" fmla="*/ 1291282 h 2582563"/>
                <a:gd name="connsiteX20" fmla="*/ 696205 w 3362752"/>
                <a:gd name="connsiteY20" fmla="*/ 1291282 h 2582563"/>
                <a:gd name="connsiteX21" fmla="*/ 696205 w 3362752"/>
                <a:gd name="connsiteY21" fmla="*/ 1291283 h 2582563"/>
                <a:gd name="connsiteX22" fmla="*/ 780189 w 3362752"/>
                <a:gd name="connsiteY22" fmla="*/ 1291283 h 2582563"/>
                <a:gd name="connsiteX23" fmla="*/ 780189 w 3362752"/>
                <a:gd name="connsiteY23" fmla="*/ 1570441 h 2582563"/>
                <a:gd name="connsiteX24" fmla="*/ 414878 w 3362752"/>
                <a:gd name="connsiteY24" fmla="*/ 1634690 h 2582563"/>
                <a:gd name="connsiteX25" fmla="*/ 400740 w 3362752"/>
                <a:gd name="connsiteY25" fmla="*/ 1634079 h 2582563"/>
                <a:gd name="connsiteX26" fmla="*/ 348103 w 3362752"/>
                <a:gd name="connsiteY26" fmla="*/ 1639385 h 2582563"/>
                <a:gd name="connsiteX27" fmla="*/ 0 w 3362752"/>
                <a:gd name="connsiteY27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1792312 w 3362752"/>
                <a:gd name="connsiteY7" fmla="*/ 0 h 2582563"/>
                <a:gd name="connsiteX8" fmla="*/ 1728063 w 3362752"/>
                <a:gd name="connsiteY8" fmla="*/ 365311 h 2582563"/>
                <a:gd name="connsiteX9" fmla="*/ 1728674 w 3362752"/>
                <a:gd name="connsiteY9" fmla="*/ 379451 h 2582563"/>
                <a:gd name="connsiteX10" fmla="*/ 2071470 w 3362752"/>
                <a:gd name="connsiteY10" fmla="*/ 780190 h 2582563"/>
                <a:gd name="connsiteX11" fmla="*/ 2419573 w 3362752"/>
                <a:gd name="connsiteY11" fmla="*/ 432087 h 2582563"/>
                <a:gd name="connsiteX12" fmla="*/ 2414267 w 3362752"/>
                <a:gd name="connsiteY12" fmla="*/ 379450 h 2582563"/>
                <a:gd name="connsiteX13" fmla="*/ 2414878 w 3362752"/>
                <a:gd name="connsiteY13" fmla="*/ 365312 h 2582563"/>
                <a:gd name="connsiteX14" fmla="*/ 2350629 w 3362752"/>
                <a:gd name="connsiteY14" fmla="*/ 0 h 2582563"/>
                <a:gd name="connsiteX15" fmla="*/ 3362752 w 3362752"/>
                <a:gd name="connsiteY15" fmla="*/ 0 h 2582563"/>
                <a:gd name="connsiteX16" fmla="*/ 3362752 w 3362752"/>
                <a:gd name="connsiteY16" fmla="*/ 2582563 h 2582563"/>
                <a:gd name="connsiteX17" fmla="*/ 780190 w 3362752"/>
                <a:gd name="connsiteY17" fmla="*/ 2582563 h 2582563"/>
                <a:gd name="connsiteX18" fmla="*/ 780190 w 3362752"/>
                <a:gd name="connsiteY18" fmla="*/ 1291282 h 2582563"/>
                <a:gd name="connsiteX19" fmla="*/ 696205 w 3362752"/>
                <a:gd name="connsiteY19" fmla="*/ 1291282 h 2582563"/>
                <a:gd name="connsiteX20" fmla="*/ 696205 w 3362752"/>
                <a:gd name="connsiteY20" fmla="*/ 1291283 h 2582563"/>
                <a:gd name="connsiteX21" fmla="*/ 780189 w 3362752"/>
                <a:gd name="connsiteY21" fmla="*/ 1291283 h 2582563"/>
                <a:gd name="connsiteX22" fmla="*/ 780189 w 3362752"/>
                <a:gd name="connsiteY22" fmla="*/ 1570441 h 2582563"/>
                <a:gd name="connsiteX23" fmla="*/ 414878 w 3362752"/>
                <a:gd name="connsiteY23" fmla="*/ 1634690 h 2582563"/>
                <a:gd name="connsiteX24" fmla="*/ 400740 w 3362752"/>
                <a:gd name="connsiteY24" fmla="*/ 1634079 h 2582563"/>
                <a:gd name="connsiteX25" fmla="*/ 348103 w 3362752"/>
                <a:gd name="connsiteY25" fmla="*/ 1639385 h 2582563"/>
                <a:gd name="connsiteX26" fmla="*/ 0 w 3362752"/>
                <a:gd name="connsiteY26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1792312 w 3362752"/>
                <a:gd name="connsiteY7" fmla="*/ 0 h 2582563"/>
                <a:gd name="connsiteX8" fmla="*/ 1728063 w 3362752"/>
                <a:gd name="connsiteY8" fmla="*/ 365311 h 2582563"/>
                <a:gd name="connsiteX9" fmla="*/ 2071470 w 3362752"/>
                <a:gd name="connsiteY9" fmla="*/ 780190 h 2582563"/>
                <a:gd name="connsiteX10" fmla="*/ 2419573 w 3362752"/>
                <a:gd name="connsiteY10" fmla="*/ 432087 h 2582563"/>
                <a:gd name="connsiteX11" fmla="*/ 2414267 w 3362752"/>
                <a:gd name="connsiteY11" fmla="*/ 379450 h 2582563"/>
                <a:gd name="connsiteX12" fmla="*/ 2414878 w 3362752"/>
                <a:gd name="connsiteY12" fmla="*/ 365312 h 2582563"/>
                <a:gd name="connsiteX13" fmla="*/ 2350629 w 3362752"/>
                <a:gd name="connsiteY13" fmla="*/ 0 h 2582563"/>
                <a:gd name="connsiteX14" fmla="*/ 3362752 w 3362752"/>
                <a:gd name="connsiteY14" fmla="*/ 0 h 2582563"/>
                <a:gd name="connsiteX15" fmla="*/ 3362752 w 3362752"/>
                <a:gd name="connsiteY15" fmla="*/ 2582563 h 2582563"/>
                <a:gd name="connsiteX16" fmla="*/ 780190 w 3362752"/>
                <a:gd name="connsiteY16" fmla="*/ 2582563 h 2582563"/>
                <a:gd name="connsiteX17" fmla="*/ 780190 w 3362752"/>
                <a:gd name="connsiteY17" fmla="*/ 1291282 h 2582563"/>
                <a:gd name="connsiteX18" fmla="*/ 696205 w 3362752"/>
                <a:gd name="connsiteY18" fmla="*/ 1291282 h 2582563"/>
                <a:gd name="connsiteX19" fmla="*/ 696205 w 3362752"/>
                <a:gd name="connsiteY19" fmla="*/ 1291283 h 2582563"/>
                <a:gd name="connsiteX20" fmla="*/ 780189 w 3362752"/>
                <a:gd name="connsiteY20" fmla="*/ 1291283 h 2582563"/>
                <a:gd name="connsiteX21" fmla="*/ 780189 w 3362752"/>
                <a:gd name="connsiteY21" fmla="*/ 1570441 h 2582563"/>
                <a:gd name="connsiteX22" fmla="*/ 414878 w 3362752"/>
                <a:gd name="connsiteY22" fmla="*/ 1634690 h 2582563"/>
                <a:gd name="connsiteX23" fmla="*/ 400740 w 3362752"/>
                <a:gd name="connsiteY23" fmla="*/ 1634079 h 2582563"/>
                <a:gd name="connsiteX24" fmla="*/ 348103 w 3362752"/>
                <a:gd name="connsiteY24" fmla="*/ 1639385 h 2582563"/>
                <a:gd name="connsiteX25" fmla="*/ 0 w 3362752"/>
                <a:gd name="connsiteY25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1792312 w 3362752"/>
                <a:gd name="connsiteY7" fmla="*/ 0 h 2582563"/>
                <a:gd name="connsiteX8" fmla="*/ 2071470 w 3362752"/>
                <a:gd name="connsiteY8" fmla="*/ 780190 h 2582563"/>
                <a:gd name="connsiteX9" fmla="*/ 2419573 w 3362752"/>
                <a:gd name="connsiteY9" fmla="*/ 432087 h 2582563"/>
                <a:gd name="connsiteX10" fmla="*/ 2414267 w 3362752"/>
                <a:gd name="connsiteY10" fmla="*/ 379450 h 2582563"/>
                <a:gd name="connsiteX11" fmla="*/ 2414878 w 3362752"/>
                <a:gd name="connsiteY11" fmla="*/ 365312 h 2582563"/>
                <a:gd name="connsiteX12" fmla="*/ 2350629 w 3362752"/>
                <a:gd name="connsiteY12" fmla="*/ 0 h 2582563"/>
                <a:gd name="connsiteX13" fmla="*/ 3362752 w 3362752"/>
                <a:gd name="connsiteY13" fmla="*/ 0 h 2582563"/>
                <a:gd name="connsiteX14" fmla="*/ 3362752 w 3362752"/>
                <a:gd name="connsiteY14" fmla="*/ 2582563 h 2582563"/>
                <a:gd name="connsiteX15" fmla="*/ 780190 w 3362752"/>
                <a:gd name="connsiteY15" fmla="*/ 2582563 h 2582563"/>
                <a:gd name="connsiteX16" fmla="*/ 780190 w 3362752"/>
                <a:gd name="connsiteY16" fmla="*/ 1291282 h 2582563"/>
                <a:gd name="connsiteX17" fmla="*/ 696205 w 3362752"/>
                <a:gd name="connsiteY17" fmla="*/ 1291282 h 2582563"/>
                <a:gd name="connsiteX18" fmla="*/ 696205 w 3362752"/>
                <a:gd name="connsiteY18" fmla="*/ 1291283 h 2582563"/>
                <a:gd name="connsiteX19" fmla="*/ 780189 w 3362752"/>
                <a:gd name="connsiteY19" fmla="*/ 1291283 h 2582563"/>
                <a:gd name="connsiteX20" fmla="*/ 780189 w 3362752"/>
                <a:gd name="connsiteY20" fmla="*/ 1570441 h 2582563"/>
                <a:gd name="connsiteX21" fmla="*/ 414878 w 3362752"/>
                <a:gd name="connsiteY21" fmla="*/ 1634690 h 2582563"/>
                <a:gd name="connsiteX22" fmla="*/ 400740 w 3362752"/>
                <a:gd name="connsiteY22" fmla="*/ 1634079 h 2582563"/>
                <a:gd name="connsiteX23" fmla="*/ 348103 w 3362752"/>
                <a:gd name="connsiteY23" fmla="*/ 1639385 h 2582563"/>
                <a:gd name="connsiteX24" fmla="*/ 0 w 3362752"/>
                <a:gd name="connsiteY24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2071470 w 3362752"/>
                <a:gd name="connsiteY7" fmla="*/ 780190 h 2582563"/>
                <a:gd name="connsiteX8" fmla="*/ 2419573 w 3362752"/>
                <a:gd name="connsiteY8" fmla="*/ 432087 h 2582563"/>
                <a:gd name="connsiteX9" fmla="*/ 2414267 w 3362752"/>
                <a:gd name="connsiteY9" fmla="*/ 379450 h 2582563"/>
                <a:gd name="connsiteX10" fmla="*/ 2414878 w 3362752"/>
                <a:gd name="connsiteY10" fmla="*/ 365312 h 2582563"/>
                <a:gd name="connsiteX11" fmla="*/ 2350629 w 3362752"/>
                <a:gd name="connsiteY11" fmla="*/ 0 h 2582563"/>
                <a:gd name="connsiteX12" fmla="*/ 3362752 w 3362752"/>
                <a:gd name="connsiteY12" fmla="*/ 0 h 2582563"/>
                <a:gd name="connsiteX13" fmla="*/ 3362752 w 3362752"/>
                <a:gd name="connsiteY13" fmla="*/ 2582563 h 2582563"/>
                <a:gd name="connsiteX14" fmla="*/ 780190 w 3362752"/>
                <a:gd name="connsiteY14" fmla="*/ 2582563 h 2582563"/>
                <a:gd name="connsiteX15" fmla="*/ 780190 w 3362752"/>
                <a:gd name="connsiteY15" fmla="*/ 1291282 h 2582563"/>
                <a:gd name="connsiteX16" fmla="*/ 696205 w 3362752"/>
                <a:gd name="connsiteY16" fmla="*/ 1291282 h 2582563"/>
                <a:gd name="connsiteX17" fmla="*/ 696205 w 3362752"/>
                <a:gd name="connsiteY17" fmla="*/ 1291283 h 2582563"/>
                <a:gd name="connsiteX18" fmla="*/ 780189 w 3362752"/>
                <a:gd name="connsiteY18" fmla="*/ 1291283 h 2582563"/>
                <a:gd name="connsiteX19" fmla="*/ 780189 w 3362752"/>
                <a:gd name="connsiteY19" fmla="*/ 1570441 h 2582563"/>
                <a:gd name="connsiteX20" fmla="*/ 414878 w 3362752"/>
                <a:gd name="connsiteY20" fmla="*/ 1634690 h 2582563"/>
                <a:gd name="connsiteX21" fmla="*/ 400740 w 3362752"/>
                <a:gd name="connsiteY21" fmla="*/ 1634079 h 2582563"/>
                <a:gd name="connsiteX22" fmla="*/ 348103 w 3362752"/>
                <a:gd name="connsiteY22" fmla="*/ 1639385 h 2582563"/>
                <a:gd name="connsiteX23" fmla="*/ 0 w 3362752"/>
                <a:gd name="connsiteY23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2419573 w 3362752"/>
                <a:gd name="connsiteY7" fmla="*/ 432087 h 2582563"/>
                <a:gd name="connsiteX8" fmla="*/ 2414267 w 3362752"/>
                <a:gd name="connsiteY8" fmla="*/ 379450 h 2582563"/>
                <a:gd name="connsiteX9" fmla="*/ 2414878 w 3362752"/>
                <a:gd name="connsiteY9" fmla="*/ 365312 h 2582563"/>
                <a:gd name="connsiteX10" fmla="*/ 2350629 w 3362752"/>
                <a:gd name="connsiteY10" fmla="*/ 0 h 2582563"/>
                <a:gd name="connsiteX11" fmla="*/ 3362752 w 3362752"/>
                <a:gd name="connsiteY11" fmla="*/ 0 h 2582563"/>
                <a:gd name="connsiteX12" fmla="*/ 3362752 w 3362752"/>
                <a:gd name="connsiteY12" fmla="*/ 2582563 h 2582563"/>
                <a:gd name="connsiteX13" fmla="*/ 780190 w 3362752"/>
                <a:gd name="connsiteY13" fmla="*/ 2582563 h 2582563"/>
                <a:gd name="connsiteX14" fmla="*/ 780190 w 3362752"/>
                <a:gd name="connsiteY14" fmla="*/ 1291282 h 2582563"/>
                <a:gd name="connsiteX15" fmla="*/ 696205 w 3362752"/>
                <a:gd name="connsiteY15" fmla="*/ 1291282 h 2582563"/>
                <a:gd name="connsiteX16" fmla="*/ 696205 w 3362752"/>
                <a:gd name="connsiteY16" fmla="*/ 1291283 h 2582563"/>
                <a:gd name="connsiteX17" fmla="*/ 780189 w 3362752"/>
                <a:gd name="connsiteY17" fmla="*/ 1291283 h 2582563"/>
                <a:gd name="connsiteX18" fmla="*/ 780189 w 3362752"/>
                <a:gd name="connsiteY18" fmla="*/ 1570441 h 2582563"/>
                <a:gd name="connsiteX19" fmla="*/ 414878 w 3362752"/>
                <a:gd name="connsiteY19" fmla="*/ 1634690 h 2582563"/>
                <a:gd name="connsiteX20" fmla="*/ 400740 w 3362752"/>
                <a:gd name="connsiteY20" fmla="*/ 1634079 h 2582563"/>
                <a:gd name="connsiteX21" fmla="*/ 348103 w 3362752"/>
                <a:gd name="connsiteY21" fmla="*/ 1639385 h 2582563"/>
                <a:gd name="connsiteX22" fmla="*/ 0 w 3362752"/>
                <a:gd name="connsiteY22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2419573 w 3362752"/>
                <a:gd name="connsiteY7" fmla="*/ 432087 h 2582563"/>
                <a:gd name="connsiteX8" fmla="*/ 2414267 w 3362752"/>
                <a:gd name="connsiteY8" fmla="*/ 379450 h 2582563"/>
                <a:gd name="connsiteX9" fmla="*/ 2350629 w 3362752"/>
                <a:gd name="connsiteY9" fmla="*/ 0 h 2582563"/>
                <a:gd name="connsiteX10" fmla="*/ 3362752 w 3362752"/>
                <a:gd name="connsiteY10" fmla="*/ 0 h 2582563"/>
                <a:gd name="connsiteX11" fmla="*/ 3362752 w 3362752"/>
                <a:gd name="connsiteY11" fmla="*/ 2582563 h 2582563"/>
                <a:gd name="connsiteX12" fmla="*/ 780190 w 3362752"/>
                <a:gd name="connsiteY12" fmla="*/ 2582563 h 2582563"/>
                <a:gd name="connsiteX13" fmla="*/ 780190 w 3362752"/>
                <a:gd name="connsiteY13" fmla="*/ 1291282 h 2582563"/>
                <a:gd name="connsiteX14" fmla="*/ 696205 w 3362752"/>
                <a:gd name="connsiteY14" fmla="*/ 1291282 h 2582563"/>
                <a:gd name="connsiteX15" fmla="*/ 696205 w 3362752"/>
                <a:gd name="connsiteY15" fmla="*/ 1291283 h 2582563"/>
                <a:gd name="connsiteX16" fmla="*/ 780189 w 3362752"/>
                <a:gd name="connsiteY16" fmla="*/ 1291283 h 2582563"/>
                <a:gd name="connsiteX17" fmla="*/ 780189 w 3362752"/>
                <a:gd name="connsiteY17" fmla="*/ 1570441 h 2582563"/>
                <a:gd name="connsiteX18" fmla="*/ 414878 w 3362752"/>
                <a:gd name="connsiteY18" fmla="*/ 1634690 h 2582563"/>
                <a:gd name="connsiteX19" fmla="*/ 400740 w 3362752"/>
                <a:gd name="connsiteY19" fmla="*/ 1634079 h 2582563"/>
                <a:gd name="connsiteX20" fmla="*/ 348103 w 3362752"/>
                <a:gd name="connsiteY20" fmla="*/ 1639385 h 2582563"/>
                <a:gd name="connsiteX21" fmla="*/ 0 w 3362752"/>
                <a:gd name="connsiteY21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2419573 w 3362752"/>
                <a:gd name="connsiteY7" fmla="*/ 432087 h 2582563"/>
                <a:gd name="connsiteX8" fmla="*/ 2350629 w 3362752"/>
                <a:gd name="connsiteY8" fmla="*/ 0 h 2582563"/>
                <a:gd name="connsiteX9" fmla="*/ 3362752 w 3362752"/>
                <a:gd name="connsiteY9" fmla="*/ 0 h 2582563"/>
                <a:gd name="connsiteX10" fmla="*/ 3362752 w 3362752"/>
                <a:gd name="connsiteY10" fmla="*/ 2582563 h 2582563"/>
                <a:gd name="connsiteX11" fmla="*/ 780190 w 3362752"/>
                <a:gd name="connsiteY11" fmla="*/ 2582563 h 2582563"/>
                <a:gd name="connsiteX12" fmla="*/ 780190 w 3362752"/>
                <a:gd name="connsiteY12" fmla="*/ 1291282 h 2582563"/>
                <a:gd name="connsiteX13" fmla="*/ 696205 w 3362752"/>
                <a:gd name="connsiteY13" fmla="*/ 1291282 h 2582563"/>
                <a:gd name="connsiteX14" fmla="*/ 696205 w 3362752"/>
                <a:gd name="connsiteY14" fmla="*/ 1291283 h 2582563"/>
                <a:gd name="connsiteX15" fmla="*/ 780189 w 3362752"/>
                <a:gd name="connsiteY15" fmla="*/ 1291283 h 2582563"/>
                <a:gd name="connsiteX16" fmla="*/ 780189 w 3362752"/>
                <a:gd name="connsiteY16" fmla="*/ 1570441 h 2582563"/>
                <a:gd name="connsiteX17" fmla="*/ 414878 w 3362752"/>
                <a:gd name="connsiteY17" fmla="*/ 1634690 h 2582563"/>
                <a:gd name="connsiteX18" fmla="*/ 400740 w 3362752"/>
                <a:gd name="connsiteY18" fmla="*/ 1634079 h 2582563"/>
                <a:gd name="connsiteX19" fmla="*/ 348103 w 3362752"/>
                <a:gd name="connsiteY19" fmla="*/ 1639385 h 2582563"/>
                <a:gd name="connsiteX20" fmla="*/ 0 w 3362752"/>
                <a:gd name="connsiteY20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2350629 w 3362752"/>
                <a:gd name="connsiteY7" fmla="*/ 0 h 2582563"/>
                <a:gd name="connsiteX8" fmla="*/ 3362752 w 3362752"/>
                <a:gd name="connsiteY8" fmla="*/ 0 h 2582563"/>
                <a:gd name="connsiteX9" fmla="*/ 3362752 w 3362752"/>
                <a:gd name="connsiteY9" fmla="*/ 2582563 h 2582563"/>
                <a:gd name="connsiteX10" fmla="*/ 780190 w 3362752"/>
                <a:gd name="connsiteY10" fmla="*/ 2582563 h 2582563"/>
                <a:gd name="connsiteX11" fmla="*/ 780190 w 3362752"/>
                <a:gd name="connsiteY11" fmla="*/ 1291282 h 2582563"/>
                <a:gd name="connsiteX12" fmla="*/ 696205 w 3362752"/>
                <a:gd name="connsiteY12" fmla="*/ 1291282 h 2582563"/>
                <a:gd name="connsiteX13" fmla="*/ 696205 w 3362752"/>
                <a:gd name="connsiteY13" fmla="*/ 1291283 h 2582563"/>
                <a:gd name="connsiteX14" fmla="*/ 780189 w 3362752"/>
                <a:gd name="connsiteY14" fmla="*/ 1291283 h 2582563"/>
                <a:gd name="connsiteX15" fmla="*/ 780189 w 3362752"/>
                <a:gd name="connsiteY15" fmla="*/ 1570441 h 2582563"/>
                <a:gd name="connsiteX16" fmla="*/ 414878 w 3362752"/>
                <a:gd name="connsiteY16" fmla="*/ 1634690 h 2582563"/>
                <a:gd name="connsiteX17" fmla="*/ 400740 w 3362752"/>
                <a:gd name="connsiteY17" fmla="*/ 1634079 h 2582563"/>
                <a:gd name="connsiteX18" fmla="*/ 348103 w 3362752"/>
                <a:gd name="connsiteY18" fmla="*/ 1639385 h 2582563"/>
                <a:gd name="connsiteX19" fmla="*/ 0 w 3362752"/>
                <a:gd name="connsiteY19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3362752 w 3362752"/>
                <a:gd name="connsiteY7" fmla="*/ 0 h 2582563"/>
                <a:gd name="connsiteX8" fmla="*/ 3362752 w 3362752"/>
                <a:gd name="connsiteY8" fmla="*/ 2582563 h 2582563"/>
                <a:gd name="connsiteX9" fmla="*/ 780190 w 3362752"/>
                <a:gd name="connsiteY9" fmla="*/ 2582563 h 2582563"/>
                <a:gd name="connsiteX10" fmla="*/ 780190 w 3362752"/>
                <a:gd name="connsiteY10" fmla="*/ 1291282 h 2582563"/>
                <a:gd name="connsiteX11" fmla="*/ 696205 w 3362752"/>
                <a:gd name="connsiteY11" fmla="*/ 1291282 h 2582563"/>
                <a:gd name="connsiteX12" fmla="*/ 696205 w 3362752"/>
                <a:gd name="connsiteY12" fmla="*/ 1291283 h 2582563"/>
                <a:gd name="connsiteX13" fmla="*/ 780189 w 3362752"/>
                <a:gd name="connsiteY13" fmla="*/ 1291283 h 2582563"/>
                <a:gd name="connsiteX14" fmla="*/ 780189 w 3362752"/>
                <a:gd name="connsiteY14" fmla="*/ 1570441 h 2582563"/>
                <a:gd name="connsiteX15" fmla="*/ 414878 w 3362752"/>
                <a:gd name="connsiteY15" fmla="*/ 1634690 h 2582563"/>
                <a:gd name="connsiteX16" fmla="*/ 400740 w 3362752"/>
                <a:gd name="connsiteY16" fmla="*/ 1634079 h 2582563"/>
                <a:gd name="connsiteX17" fmla="*/ 348103 w 3362752"/>
                <a:gd name="connsiteY17" fmla="*/ 1639385 h 2582563"/>
                <a:gd name="connsiteX18" fmla="*/ 0 w 3362752"/>
                <a:gd name="connsiteY18" fmla="*/ 1291282 h 25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62752" h="2582563">
                  <a:moveTo>
                    <a:pt x="0" y="1291282"/>
                  </a:moveTo>
                  <a:cubicBezTo>
                    <a:pt x="0" y="1099031"/>
                    <a:pt x="155851" y="943180"/>
                    <a:pt x="348103" y="943180"/>
                  </a:cubicBezTo>
                  <a:lnTo>
                    <a:pt x="400739" y="948486"/>
                  </a:lnTo>
                  <a:lnTo>
                    <a:pt x="414879" y="947875"/>
                  </a:lnTo>
                  <a:cubicBezTo>
                    <a:pt x="521428" y="951741"/>
                    <a:pt x="572039" y="998032"/>
                    <a:pt x="713549" y="1009545"/>
                  </a:cubicBezTo>
                  <a:lnTo>
                    <a:pt x="780190" y="1012124"/>
                  </a:lnTo>
                  <a:lnTo>
                    <a:pt x="780190" y="0"/>
                  </a:lnTo>
                  <a:lnTo>
                    <a:pt x="3362752" y="0"/>
                  </a:lnTo>
                  <a:lnTo>
                    <a:pt x="3362752" y="2582563"/>
                  </a:lnTo>
                  <a:lnTo>
                    <a:pt x="780190" y="2582563"/>
                  </a:lnTo>
                  <a:lnTo>
                    <a:pt x="780190" y="1291282"/>
                  </a:lnTo>
                  <a:lnTo>
                    <a:pt x="696205" y="1291282"/>
                  </a:lnTo>
                  <a:lnTo>
                    <a:pt x="696205" y="1291283"/>
                  </a:lnTo>
                  <a:lnTo>
                    <a:pt x="780189" y="1291283"/>
                  </a:lnTo>
                  <a:lnTo>
                    <a:pt x="780189" y="1570441"/>
                  </a:lnTo>
                  <a:cubicBezTo>
                    <a:pt x="585357" y="1570441"/>
                    <a:pt x="536649" y="1630271"/>
                    <a:pt x="414878" y="1634690"/>
                  </a:cubicBezTo>
                  <a:lnTo>
                    <a:pt x="400740" y="1634079"/>
                  </a:lnTo>
                  <a:lnTo>
                    <a:pt x="348103" y="1639385"/>
                  </a:lnTo>
                  <a:cubicBezTo>
                    <a:pt x="155851" y="1639385"/>
                    <a:pt x="0" y="1483534"/>
                    <a:pt x="0" y="1291282"/>
                  </a:cubicBezTo>
                  <a:close/>
                </a:path>
              </a:pathLst>
            </a:custGeom>
            <a:solidFill>
              <a:srgbClr val="BE6F3E">
                <a:alpha val="6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92944" y="2644167"/>
              <a:ext cx="2576346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투자 상품</a:t>
              </a:r>
              <a:endParaRPr lang="en-US" altLang="ko-KR" sz="4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4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이해</a:t>
              </a:r>
              <a:endParaRPr lang="en-US" altLang="ko-KR" sz="4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539506" y="1872503"/>
            <a:ext cx="4053421" cy="3112992"/>
            <a:chOff x="4539506" y="1872503"/>
            <a:chExt cx="4053421" cy="3112992"/>
          </a:xfrm>
        </p:grpSpPr>
        <p:sp>
          <p:nvSpPr>
            <p:cNvPr id="14" name="자유형 13"/>
            <p:cNvSpPr/>
            <p:nvPr/>
          </p:nvSpPr>
          <p:spPr>
            <a:xfrm rot="10800000">
              <a:off x="4539506" y="1872503"/>
              <a:ext cx="4053421" cy="3112992"/>
            </a:xfrm>
            <a:custGeom>
              <a:avLst/>
              <a:gdLst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0 w 3362752"/>
                <a:gd name="connsiteY4" fmla="*/ 1291282 h 2582563"/>
                <a:gd name="connsiteX5" fmla="*/ 348103 w 3362752"/>
                <a:gd name="connsiteY5" fmla="*/ 943180 h 2582563"/>
                <a:gd name="connsiteX6" fmla="*/ 400739 w 3362752"/>
                <a:gd name="connsiteY6" fmla="*/ 948486 h 2582563"/>
                <a:gd name="connsiteX7" fmla="*/ 414879 w 3362752"/>
                <a:gd name="connsiteY7" fmla="*/ 947875 h 2582563"/>
                <a:gd name="connsiteX8" fmla="*/ 713549 w 3362752"/>
                <a:gd name="connsiteY8" fmla="*/ 1009545 h 2582563"/>
                <a:gd name="connsiteX9" fmla="*/ 780190 w 3362752"/>
                <a:gd name="connsiteY9" fmla="*/ 1012124 h 2582563"/>
                <a:gd name="connsiteX10" fmla="*/ 780190 w 3362752"/>
                <a:gd name="connsiteY10" fmla="*/ 0 h 2582563"/>
                <a:gd name="connsiteX11" fmla="*/ 1792312 w 3362752"/>
                <a:gd name="connsiteY11" fmla="*/ 0 h 2582563"/>
                <a:gd name="connsiteX12" fmla="*/ 1728063 w 3362752"/>
                <a:gd name="connsiteY12" fmla="*/ 365311 h 2582563"/>
                <a:gd name="connsiteX13" fmla="*/ 1728674 w 3362752"/>
                <a:gd name="connsiteY13" fmla="*/ 379451 h 2582563"/>
                <a:gd name="connsiteX14" fmla="*/ 1723368 w 3362752"/>
                <a:gd name="connsiteY14" fmla="*/ 432087 h 2582563"/>
                <a:gd name="connsiteX15" fmla="*/ 2071470 w 3362752"/>
                <a:gd name="connsiteY15" fmla="*/ 780190 h 2582563"/>
                <a:gd name="connsiteX16" fmla="*/ 2419573 w 3362752"/>
                <a:gd name="connsiteY16" fmla="*/ 432087 h 2582563"/>
                <a:gd name="connsiteX17" fmla="*/ 2414267 w 3362752"/>
                <a:gd name="connsiteY17" fmla="*/ 379450 h 2582563"/>
                <a:gd name="connsiteX18" fmla="*/ 2414878 w 3362752"/>
                <a:gd name="connsiteY18" fmla="*/ 365312 h 2582563"/>
                <a:gd name="connsiteX19" fmla="*/ 2350629 w 3362752"/>
                <a:gd name="connsiteY19" fmla="*/ 0 h 2582563"/>
                <a:gd name="connsiteX20" fmla="*/ 3362752 w 3362752"/>
                <a:gd name="connsiteY20" fmla="*/ 0 h 2582563"/>
                <a:gd name="connsiteX21" fmla="*/ 3362752 w 3362752"/>
                <a:gd name="connsiteY21" fmla="*/ 1011146 h 2582563"/>
                <a:gd name="connsiteX22" fmla="*/ 3321423 w 3362752"/>
                <a:gd name="connsiteY22" fmla="*/ 1009546 h 2582563"/>
                <a:gd name="connsiteX23" fmla="*/ 3022753 w 3362752"/>
                <a:gd name="connsiteY23" fmla="*/ 947876 h 2582563"/>
                <a:gd name="connsiteX24" fmla="*/ 3008613 w 3362752"/>
                <a:gd name="connsiteY24" fmla="*/ 948487 h 2582563"/>
                <a:gd name="connsiteX25" fmla="*/ 2955976 w 3362752"/>
                <a:gd name="connsiteY25" fmla="*/ 943181 h 2582563"/>
                <a:gd name="connsiteX26" fmla="*/ 2607874 w 3362752"/>
                <a:gd name="connsiteY26" fmla="*/ 1291284 h 2582563"/>
                <a:gd name="connsiteX27" fmla="*/ 2955976 w 3362752"/>
                <a:gd name="connsiteY27" fmla="*/ 1639386 h 2582563"/>
                <a:gd name="connsiteX28" fmla="*/ 3008613 w 3362752"/>
                <a:gd name="connsiteY28" fmla="*/ 1634080 h 2582563"/>
                <a:gd name="connsiteX29" fmla="*/ 3022752 w 3362752"/>
                <a:gd name="connsiteY29" fmla="*/ 1634692 h 2582563"/>
                <a:gd name="connsiteX30" fmla="*/ 3321422 w 3362752"/>
                <a:gd name="connsiteY30" fmla="*/ 1573022 h 2582563"/>
                <a:gd name="connsiteX31" fmla="*/ 3362752 w 3362752"/>
                <a:gd name="connsiteY31" fmla="*/ 1571422 h 2582563"/>
                <a:gd name="connsiteX32" fmla="*/ 3362752 w 3362752"/>
                <a:gd name="connsiteY32" fmla="*/ 2582563 h 2582563"/>
                <a:gd name="connsiteX33" fmla="*/ 780190 w 3362752"/>
                <a:gd name="connsiteY33" fmla="*/ 2582563 h 2582563"/>
                <a:gd name="connsiteX34" fmla="*/ 780190 w 3362752"/>
                <a:gd name="connsiteY34" fmla="*/ 1291282 h 2582563"/>
                <a:gd name="connsiteX35" fmla="*/ 696205 w 3362752"/>
                <a:gd name="connsiteY35" fmla="*/ 1291282 h 2582563"/>
                <a:gd name="connsiteX36" fmla="*/ 696205 w 3362752"/>
                <a:gd name="connsiteY36" fmla="*/ 1291283 h 2582563"/>
                <a:gd name="connsiteX37" fmla="*/ 780189 w 3362752"/>
                <a:gd name="connsiteY37" fmla="*/ 1291283 h 2582563"/>
                <a:gd name="connsiteX38" fmla="*/ 780189 w 3362752"/>
                <a:gd name="connsiteY38" fmla="*/ 1570441 h 2582563"/>
                <a:gd name="connsiteX39" fmla="*/ 414878 w 3362752"/>
                <a:gd name="connsiteY39" fmla="*/ 1634690 h 2582563"/>
                <a:gd name="connsiteX40" fmla="*/ 400740 w 3362752"/>
                <a:gd name="connsiteY40" fmla="*/ 1634079 h 2582563"/>
                <a:gd name="connsiteX41" fmla="*/ 348103 w 3362752"/>
                <a:gd name="connsiteY41" fmla="*/ 1639385 h 2582563"/>
                <a:gd name="connsiteX42" fmla="*/ 0 w 3362752"/>
                <a:gd name="connsiteY42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419573 w 3362752"/>
                <a:gd name="connsiteY16" fmla="*/ 432087 h 2582563"/>
                <a:gd name="connsiteX17" fmla="*/ 2414267 w 3362752"/>
                <a:gd name="connsiteY17" fmla="*/ 379450 h 2582563"/>
                <a:gd name="connsiteX18" fmla="*/ 2414878 w 3362752"/>
                <a:gd name="connsiteY18" fmla="*/ 365312 h 2582563"/>
                <a:gd name="connsiteX19" fmla="*/ 2350629 w 3362752"/>
                <a:gd name="connsiteY19" fmla="*/ 0 h 2582563"/>
                <a:gd name="connsiteX20" fmla="*/ 3362752 w 3362752"/>
                <a:gd name="connsiteY20" fmla="*/ 0 h 2582563"/>
                <a:gd name="connsiteX21" fmla="*/ 3362752 w 3362752"/>
                <a:gd name="connsiteY21" fmla="*/ 1011146 h 2582563"/>
                <a:gd name="connsiteX22" fmla="*/ 3321423 w 3362752"/>
                <a:gd name="connsiteY22" fmla="*/ 1009546 h 2582563"/>
                <a:gd name="connsiteX23" fmla="*/ 3022753 w 3362752"/>
                <a:gd name="connsiteY23" fmla="*/ 947876 h 2582563"/>
                <a:gd name="connsiteX24" fmla="*/ 3008613 w 3362752"/>
                <a:gd name="connsiteY24" fmla="*/ 948487 h 2582563"/>
                <a:gd name="connsiteX25" fmla="*/ 2955976 w 3362752"/>
                <a:gd name="connsiteY25" fmla="*/ 943181 h 2582563"/>
                <a:gd name="connsiteX26" fmla="*/ 2607874 w 3362752"/>
                <a:gd name="connsiteY26" fmla="*/ 1291284 h 2582563"/>
                <a:gd name="connsiteX27" fmla="*/ 2955976 w 3362752"/>
                <a:gd name="connsiteY27" fmla="*/ 1639386 h 2582563"/>
                <a:gd name="connsiteX28" fmla="*/ 3008613 w 3362752"/>
                <a:gd name="connsiteY28" fmla="*/ 1634080 h 2582563"/>
                <a:gd name="connsiteX29" fmla="*/ 3022752 w 3362752"/>
                <a:gd name="connsiteY29" fmla="*/ 1634692 h 2582563"/>
                <a:gd name="connsiteX30" fmla="*/ 3321422 w 3362752"/>
                <a:gd name="connsiteY30" fmla="*/ 1573022 h 2582563"/>
                <a:gd name="connsiteX31" fmla="*/ 3362752 w 3362752"/>
                <a:gd name="connsiteY31" fmla="*/ 1571422 h 2582563"/>
                <a:gd name="connsiteX32" fmla="*/ 3362752 w 3362752"/>
                <a:gd name="connsiteY32" fmla="*/ 2582563 h 2582563"/>
                <a:gd name="connsiteX33" fmla="*/ 780190 w 3362752"/>
                <a:gd name="connsiteY33" fmla="*/ 2582563 h 2582563"/>
                <a:gd name="connsiteX34" fmla="*/ 780190 w 3362752"/>
                <a:gd name="connsiteY34" fmla="*/ 1291282 h 2582563"/>
                <a:gd name="connsiteX35" fmla="*/ 696205 w 3362752"/>
                <a:gd name="connsiteY35" fmla="*/ 1291282 h 2582563"/>
                <a:gd name="connsiteX36" fmla="*/ 696205 w 3362752"/>
                <a:gd name="connsiteY36" fmla="*/ 1291283 h 2582563"/>
                <a:gd name="connsiteX37" fmla="*/ 780189 w 3362752"/>
                <a:gd name="connsiteY37" fmla="*/ 1291283 h 2582563"/>
                <a:gd name="connsiteX38" fmla="*/ 780189 w 3362752"/>
                <a:gd name="connsiteY38" fmla="*/ 1570441 h 2582563"/>
                <a:gd name="connsiteX39" fmla="*/ 414878 w 3362752"/>
                <a:gd name="connsiteY39" fmla="*/ 1634690 h 2582563"/>
                <a:gd name="connsiteX40" fmla="*/ 400740 w 3362752"/>
                <a:gd name="connsiteY40" fmla="*/ 1634079 h 2582563"/>
                <a:gd name="connsiteX41" fmla="*/ 348103 w 3362752"/>
                <a:gd name="connsiteY41" fmla="*/ 1639385 h 2582563"/>
                <a:gd name="connsiteX42" fmla="*/ 0 w 3362752"/>
                <a:gd name="connsiteY42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2419573 w 3362752"/>
                <a:gd name="connsiteY15" fmla="*/ 432087 h 2582563"/>
                <a:gd name="connsiteX16" fmla="*/ 2414267 w 3362752"/>
                <a:gd name="connsiteY16" fmla="*/ 379450 h 2582563"/>
                <a:gd name="connsiteX17" fmla="*/ 2414878 w 3362752"/>
                <a:gd name="connsiteY17" fmla="*/ 365312 h 2582563"/>
                <a:gd name="connsiteX18" fmla="*/ 2350629 w 3362752"/>
                <a:gd name="connsiteY18" fmla="*/ 0 h 2582563"/>
                <a:gd name="connsiteX19" fmla="*/ 3362752 w 3362752"/>
                <a:gd name="connsiteY19" fmla="*/ 0 h 2582563"/>
                <a:gd name="connsiteX20" fmla="*/ 3362752 w 3362752"/>
                <a:gd name="connsiteY20" fmla="*/ 1011146 h 2582563"/>
                <a:gd name="connsiteX21" fmla="*/ 3321423 w 3362752"/>
                <a:gd name="connsiteY21" fmla="*/ 1009546 h 2582563"/>
                <a:gd name="connsiteX22" fmla="*/ 3022753 w 3362752"/>
                <a:gd name="connsiteY22" fmla="*/ 947876 h 2582563"/>
                <a:gd name="connsiteX23" fmla="*/ 3008613 w 3362752"/>
                <a:gd name="connsiteY23" fmla="*/ 948487 h 2582563"/>
                <a:gd name="connsiteX24" fmla="*/ 2955976 w 3362752"/>
                <a:gd name="connsiteY24" fmla="*/ 943181 h 2582563"/>
                <a:gd name="connsiteX25" fmla="*/ 2607874 w 3362752"/>
                <a:gd name="connsiteY25" fmla="*/ 1291284 h 2582563"/>
                <a:gd name="connsiteX26" fmla="*/ 2955976 w 3362752"/>
                <a:gd name="connsiteY26" fmla="*/ 1639386 h 2582563"/>
                <a:gd name="connsiteX27" fmla="*/ 3008613 w 3362752"/>
                <a:gd name="connsiteY27" fmla="*/ 1634080 h 2582563"/>
                <a:gd name="connsiteX28" fmla="*/ 3022752 w 3362752"/>
                <a:gd name="connsiteY28" fmla="*/ 1634692 h 2582563"/>
                <a:gd name="connsiteX29" fmla="*/ 3321422 w 3362752"/>
                <a:gd name="connsiteY29" fmla="*/ 1573022 h 2582563"/>
                <a:gd name="connsiteX30" fmla="*/ 3362752 w 3362752"/>
                <a:gd name="connsiteY30" fmla="*/ 1571422 h 2582563"/>
                <a:gd name="connsiteX31" fmla="*/ 3362752 w 3362752"/>
                <a:gd name="connsiteY31" fmla="*/ 2582563 h 2582563"/>
                <a:gd name="connsiteX32" fmla="*/ 780190 w 3362752"/>
                <a:gd name="connsiteY32" fmla="*/ 2582563 h 2582563"/>
                <a:gd name="connsiteX33" fmla="*/ 780190 w 3362752"/>
                <a:gd name="connsiteY33" fmla="*/ 1291282 h 2582563"/>
                <a:gd name="connsiteX34" fmla="*/ 696205 w 3362752"/>
                <a:gd name="connsiteY34" fmla="*/ 1291282 h 2582563"/>
                <a:gd name="connsiteX35" fmla="*/ 696205 w 3362752"/>
                <a:gd name="connsiteY35" fmla="*/ 1291283 h 2582563"/>
                <a:gd name="connsiteX36" fmla="*/ 780189 w 3362752"/>
                <a:gd name="connsiteY36" fmla="*/ 1291283 h 2582563"/>
                <a:gd name="connsiteX37" fmla="*/ 780189 w 3362752"/>
                <a:gd name="connsiteY37" fmla="*/ 1570441 h 2582563"/>
                <a:gd name="connsiteX38" fmla="*/ 414878 w 3362752"/>
                <a:gd name="connsiteY38" fmla="*/ 1634690 h 2582563"/>
                <a:gd name="connsiteX39" fmla="*/ 400740 w 3362752"/>
                <a:gd name="connsiteY39" fmla="*/ 1634079 h 2582563"/>
                <a:gd name="connsiteX40" fmla="*/ 348103 w 3362752"/>
                <a:gd name="connsiteY40" fmla="*/ 1639385 h 2582563"/>
                <a:gd name="connsiteX41" fmla="*/ 0 w 3362752"/>
                <a:gd name="connsiteY41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2419573 w 3362752"/>
                <a:gd name="connsiteY14" fmla="*/ 432087 h 2582563"/>
                <a:gd name="connsiteX15" fmla="*/ 2414267 w 3362752"/>
                <a:gd name="connsiteY15" fmla="*/ 379450 h 2582563"/>
                <a:gd name="connsiteX16" fmla="*/ 2414878 w 3362752"/>
                <a:gd name="connsiteY16" fmla="*/ 365312 h 2582563"/>
                <a:gd name="connsiteX17" fmla="*/ 2350629 w 3362752"/>
                <a:gd name="connsiteY17" fmla="*/ 0 h 2582563"/>
                <a:gd name="connsiteX18" fmla="*/ 3362752 w 3362752"/>
                <a:gd name="connsiteY18" fmla="*/ 0 h 2582563"/>
                <a:gd name="connsiteX19" fmla="*/ 3362752 w 3362752"/>
                <a:gd name="connsiteY19" fmla="*/ 1011146 h 2582563"/>
                <a:gd name="connsiteX20" fmla="*/ 3321423 w 3362752"/>
                <a:gd name="connsiteY20" fmla="*/ 1009546 h 2582563"/>
                <a:gd name="connsiteX21" fmla="*/ 3022753 w 3362752"/>
                <a:gd name="connsiteY21" fmla="*/ 947876 h 2582563"/>
                <a:gd name="connsiteX22" fmla="*/ 3008613 w 3362752"/>
                <a:gd name="connsiteY22" fmla="*/ 948487 h 2582563"/>
                <a:gd name="connsiteX23" fmla="*/ 2955976 w 3362752"/>
                <a:gd name="connsiteY23" fmla="*/ 943181 h 2582563"/>
                <a:gd name="connsiteX24" fmla="*/ 2607874 w 3362752"/>
                <a:gd name="connsiteY24" fmla="*/ 1291284 h 2582563"/>
                <a:gd name="connsiteX25" fmla="*/ 2955976 w 3362752"/>
                <a:gd name="connsiteY25" fmla="*/ 1639386 h 2582563"/>
                <a:gd name="connsiteX26" fmla="*/ 3008613 w 3362752"/>
                <a:gd name="connsiteY26" fmla="*/ 1634080 h 2582563"/>
                <a:gd name="connsiteX27" fmla="*/ 3022752 w 3362752"/>
                <a:gd name="connsiteY27" fmla="*/ 1634692 h 2582563"/>
                <a:gd name="connsiteX28" fmla="*/ 3321422 w 3362752"/>
                <a:gd name="connsiteY28" fmla="*/ 1573022 h 2582563"/>
                <a:gd name="connsiteX29" fmla="*/ 3362752 w 3362752"/>
                <a:gd name="connsiteY29" fmla="*/ 1571422 h 2582563"/>
                <a:gd name="connsiteX30" fmla="*/ 3362752 w 3362752"/>
                <a:gd name="connsiteY30" fmla="*/ 2582563 h 2582563"/>
                <a:gd name="connsiteX31" fmla="*/ 780190 w 3362752"/>
                <a:gd name="connsiteY31" fmla="*/ 2582563 h 2582563"/>
                <a:gd name="connsiteX32" fmla="*/ 780190 w 3362752"/>
                <a:gd name="connsiteY32" fmla="*/ 1291282 h 2582563"/>
                <a:gd name="connsiteX33" fmla="*/ 696205 w 3362752"/>
                <a:gd name="connsiteY33" fmla="*/ 1291282 h 2582563"/>
                <a:gd name="connsiteX34" fmla="*/ 696205 w 3362752"/>
                <a:gd name="connsiteY34" fmla="*/ 1291283 h 2582563"/>
                <a:gd name="connsiteX35" fmla="*/ 780189 w 3362752"/>
                <a:gd name="connsiteY35" fmla="*/ 1291283 h 2582563"/>
                <a:gd name="connsiteX36" fmla="*/ 780189 w 3362752"/>
                <a:gd name="connsiteY36" fmla="*/ 1570441 h 2582563"/>
                <a:gd name="connsiteX37" fmla="*/ 414878 w 3362752"/>
                <a:gd name="connsiteY37" fmla="*/ 1634690 h 2582563"/>
                <a:gd name="connsiteX38" fmla="*/ 400740 w 3362752"/>
                <a:gd name="connsiteY38" fmla="*/ 1634079 h 2582563"/>
                <a:gd name="connsiteX39" fmla="*/ 348103 w 3362752"/>
                <a:gd name="connsiteY39" fmla="*/ 1639385 h 2582563"/>
                <a:gd name="connsiteX40" fmla="*/ 0 w 3362752"/>
                <a:gd name="connsiteY40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2419573 w 3362752"/>
                <a:gd name="connsiteY13" fmla="*/ 432087 h 2582563"/>
                <a:gd name="connsiteX14" fmla="*/ 2414267 w 3362752"/>
                <a:gd name="connsiteY14" fmla="*/ 379450 h 2582563"/>
                <a:gd name="connsiteX15" fmla="*/ 2414878 w 3362752"/>
                <a:gd name="connsiteY15" fmla="*/ 365312 h 2582563"/>
                <a:gd name="connsiteX16" fmla="*/ 2350629 w 3362752"/>
                <a:gd name="connsiteY16" fmla="*/ 0 h 2582563"/>
                <a:gd name="connsiteX17" fmla="*/ 3362752 w 3362752"/>
                <a:gd name="connsiteY17" fmla="*/ 0 h 2582563"/>
                <a:gd name="connsiteX18" fmla="*/ 3362752 w 3362752"/>
                <a:gd name="connsiteY18" fmla="*/ 1011146 h 2582563"/>
                <a:gd name="connsiteX19" fmla="*/ 3321423 w 3362752"/>
                <a:gd name="connsiteY19" fmla="*/ 1009546 h 2582563"/>
                <a:gd name="connsiteX20" fmla="*/ 3022753 w 3362752"/>
                <a:gd name="connsiteY20" fmla="*/ 947876 h 2582563"/>
                <a:gd name="connsiteX21" fmla="*/ 3008613 w 3362752"/>
                <a:gd name="connsiteY21" fmla="*/ 948487 h 2582563"/>
                <a:gd name="connsiteX22" fmla="*/ 2955976 w 3362752"/>
                <a:gd name="connsiteY22" fmla="*/ 943181 h 2582563"/>
                <a:gd name="connsiteX23" fmla="*/ 2607874 w 3362752"/>
                <a:gd name="connsiteY23" fmla="*/ 1291284 h 2582563"/>
                <a:gd name="connsiteX24" fmla="*/ 2955976 w 3362752"/>
                <a:gd name="connsiteY24" fmla="*/ 1639386 h 2582563"/>
                <a:gd name="connsiteX25" fmla="*/ 3008613 w 3362752"/>
                <a:gd name="connsiteY25" fmla="*/ 1634080 h 2582563"/>
                <a:gd name="connsiteX26" fmla="*/ 3022752 w 3362752"/>
                <a:gd name="connsiteY26" fmla="*/ 1634692 h 2582563"/>
                <a:gd name="connsiteX27" fmla="*/ 3321422 w 3362752"/>
                <a:gd name="connsiteY27" fmla="*/ 1573022 h 2582563"/>
                <a:gd name="connsiteX28" fmla="*/ 3362752 w 3362752"/>
                <a:gd name="connsiteY28" fmla="*/ 1571422 h 2582563"/>
                <a:gd name="connsiteX29" fmla="*/ 3362752 w 3362752"/>
                <a:gd name="connsiteY29" fmla="*/ 2582563 h 2582563"/>
                <a:gd name="connsiteX30" fmla="*/ 780190 w 3362752"/>
                <a:gd name="connsiteY30" fmla="*/ 2582563 h 2582563"/>
                <a:gd name="connsiteX31" fmla="*/ 780190 w 3362752"/>
                <a:gd name="connsiteY31" fmla="*/ 1291282 h 2582563"/>
                <a:gd name="connsiteX32" fmla="*/ 696205 w 3362752"/>
                <a:gd name="connsiteY32" fmla="*/ 1291282 h 2582563"/>
                <a:gd name="connsiteX33" fmla="*/ 696205 w 3362752"/>
                <a:gd name="connsiteY33" fmla="*/ 1291283 h 2582563"/>
                <a:gd name="connsiteX34" fmla="*/ 780189 w 3362752"/>
                <a:gd name="connsiteY34" fmla="*/ 1291283 h 2582563"/>
                <a:gd name="connsiteX35" fmla="*/ 780189 w 3362752"/>
                <a:gd name="connsiteY35" fmla="*/ 1570441 h 2582563"/>
                <a:gd name="connsiteX36" fmla="*/ 414878 w 3362752"/>
                <a:gd name="connsiteY36" fmla="*/ 1634690 h 2582563"/>
                <a:gd name="connsiteX37" fmla="*/ 400740 w 3362752"/>
                <a:gd name="connsiteY37" fmla="*/ 1634079 h 2582563"/>
                <a:gd name="connsiteX38" fmla="*/ 348103 w 3362752"/>
                <a:gd name="connsiteY38" fmla="*/ 1639385 h 2582563"/>
                <a:gd name="connsiteX39" fmla="*/ 0 w 3362752"/>
                <a:gd name="connsiteY39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2419573 w 3362752"/>
                <a:gd name="connsiteY13" fmla="*/ 432087 h 2582563"/>
                <a:gd name="connsiteX14" fmla="*/ 2414267 w 3362752"/>
                <a:gd name="connsiteY14" fmla="*/ 379450 h 2582563"/>
                <a:gd name="connsiteX15" fmla="*/ 2350629 w 3362752"/>
                <a:gd name="connsiteY15" fmla="*/ 0 h 2582563"/>
                <a:gd name="connsiteX16" fmla="*/ 3362752 w 3362752"/>
                <a:gd name="connsiteY16" fmla="*/ 0 h 2582563"/>
                <a:gd name="connsiteX17" fmla="*/ 3362752 w 3362752"/>
                <a:gd name="connsiteY17" fmla="*/ 1011146 h 2582563"/>
                <a:gd name="connsiteX18" fmla="*/ 3321423 w 3362752"/>
                <a:gd name="connsiteY18" fmla="*/ 1009546 h 2582563"/>
                <a:gd name="connsiteX19" fmla="*/ 3022753 w 3362752"/>
                <a:gd name="connsiteY19" fmla="*/ 947876 h 2582563"/>
                <a:gd name="connsiteX20" fmla="*/ 3008613 w 3362752"/>
                <a:gd name="connsiteY20" fmla="*/ 948487 h 2582563"/>
                <a:gd name="connsiteX21" fmla="*/ 2955976 w 3362752"/>
                <a:gd name="connsiteY21" fmla="*/ 943181 h 2582563"/>
                <a:gd name="connsiteX22" fmla="*/ 2607874 w 3362752"/>
                <a:gd name="connsiteY22" fmla="*/ 1291284 h 2582563"/>
                <a:gd name="connsiteX23" fmla="*/ 2955976 w 3362752"/>
                <a:gd name="connsiteY23" fmla="*/ 1639386 h 2582563"/>
                <a:gd name="connsiteX24" fmla="*/ 3008613 w 3362752"/>
                <a:gd name="connsiteY24" fmla="*/ 1634080 h 2582563"/>
                <a:gd name="connsiteX25" fmla="*/ 3022752 w 3362752"/>
                <a:gd name="connsiteY25" fmla="*/ 1634692 h 2582563"/>
                <a:gd name="connsiteX26" fmla="*/ 3321422 w 3362752"/>
                <a:gd name="connsiteY26" fmla="*/ 1573022 h 2582563"/>
                <a:gd name="connsiteX27" fmla="*/ 3362752 w 3362752"/>
                <a:gd name="connsiteY27" fmla="*/ 1571422 h 2582563"/>
                <a:gd name="connsiteX28" fmla="*/ 3362752 w 3362752"/>
                <a:gd name="connsiteY28" fmla="*/ 2582563 h 2582563"/>
                <a:gd name="connsiteX29" fmla="*/ 780190 w 3362752"/>
                <a:gd name="connsiteY29" fmla="*/ 2582563 h 2582563"/>
                <a:gd name="connsiteX30" fmla="*/ 780190 w 3362752"/>
                <a:gd name="connsiteY30" fmla="*/ 1291282 h 2582563"/>
                <a:gd name="connsiteX31" fmla="*/ 696205 w 3362752"/>
                <a:gd name="connsiteY31" fmla="*/ 1291282 h 2582563"/>
                <a:gd name="connsiteX32" fmla="*/ 696205 w 3362752"/>
                <a:gd name="connsiteY32" fmla="*/ 1291283 h 2582563"/>
                <a:gd name="connsiteX33" fmla="*/ 780189 w 3362752"/>
                <a:gd name="connsiteY33" fmla="*/ 1291283 h 2582563"/>
                <a:gd name="connsiteX34" fmla="*/ 780189 w 3362752"/>
                <a:gd name="connsiteY34" fmla="*/ 1570441 h 2582563"/>
                <a:gd name="connsiteX35" fmla="*/ 414878 w 3362752"/>
                <a:gd name="connsiteY35" fmla="*/ 1634690 h 2582563"/>
                <a:gd name="connsiteX36" fmla="*/ 400740 w 3362752"/>
                <a:gd name="connsiteY36" fmla="*/ 1634079 h 2582563"/>
                <a:gd name="connsiteX37" fmla="*/ 348103 w 3362752"/>
                <a:gd name="connsiteY37" fmla="*/ 1639385 h 2582563"/>
                <a:gd name="connsiteX38" fmla="*/ 0 w 3362752"/>
                <a:gd name="connsiteY38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2419573 w 3362752"/>
                <a:gd name="connsiteY13" fmla="*/ 432087 h 2582563"/>
                <a:gd name="connsiteX14" fmla="*/ 2350629 w 3362752"/>
                <a:gd name="connsiteY14" fmla="*/ 0 h 2582563"/>
                <a:gd name="connsiteX15" fmla="*/ 3362752 w 3362752"/>
                <a:gd name="connsiteY15" fmla="*/ 0 h 2582563"/>
                <a:gd name="connsiteX16" fmla="*/ 3362752 w 3362752"/>
                <a:gd name="connsiteY16" fmla="*/ 1011146 h 2582563"/>
                <a:gd name="connsiteX17" fmla="*/ 3321423 w 3362752"/>
                <a:gd name="connsiteY17" fmla="*/ 1009546 h 2582563"/>
                <a:gd name="connsiteX18" fmla="*/ 3022753 w 3362752"/>
                <a:gd name="connsiteY18" fmla="*/ 947876 h 2582563"/>
                <a:gd name="connsiteX19" fmla="*/ 3008613 w 3362752"/>
                <a:gd name="connsiteY19" fmla="*/ 948487 h 2582563"/>
                <a:gd name="connsiteX20" fmla="*/ 2955976 w 3362752"/>
                <a:gd name="connsiteY20" fmla="*/ 943181 h 2582563"/>
                <a:gd name="connsiteX21" fmla="*/ 2607874 w 3362752"/>
                <a:gd name="connsiteY21" fmla="*/ 1291284 h 2582563"/>
                <a:gd name="connsiteX22" fmla="*/ 2955976 w 3362752"/>
                <a:gd name="connsiteY22" fmla="*/ 1639386 h 2582563"/>
                <a:gd name="connsiteX23" fmla="*/ 3008613 w 3362752"/>
                <a:gd name="connsiteY23" fmla="*/ 1634080 h 2582563"/>
                <a:gd name="connsiteX24" fmla="*/ 3022752 w 3362752"/>
                <a:gd name="connsiteY24" fmla="*/ 1634692 h 2582563"/>
                <a:gd name="connsiteX25" fmla="*/ 3321422 w 3362752"/>
                <a:gd name="connsiteY25" fmla="*/ 1573022 h 2582563"/>
                <a:gd name="connsiteX26" fmla="*/ 3362752 w 3362752"/>
                <a:gd name="connsiteY26" fmla="*/ 1571422 h 2582563"/>
                <a:gd name="connsiteX27" fmla="*/ 3362752 w 3362752"/>
                <a:gd name="connsiteY27" fmla="*/ 2582563 h 2582563"/>
                <a:gd name="connsiteX28" fmla="*/ 780190 w 3362752"/>
                <a:gd name="connsiteY28" fmla="*/ 2582563 h 2582563"/>
                <a:gd name="connsiteX29" fmla="*/ 780190 w 3362752"/>
                <a:gd name="connsiteY29" fmla="*/ 1291282 h 2582563"/>
                <a:gd name="connsiteX30" fmla="*/ 696205 w 3362752"/>
                <a:gd name="connsiteY30" fmla="*/ 1291282 h 2582563"/>
                <a:gd name="connsiteX31" fmla="*/ 696205 w 3362752"/>
                <a:gd name="connsiteY31" fmla="*/ 1291283 h 2582563"/>
                <a:gd name="connsiteX32" fmla="*/ 780189 w 3362752"/>
                <a:gd name="connsiteY32" fmla="*/ 1291283 h 2582563"/>
                <a:gd name="connsiteX33" fmla="*/ 780189 w 3362752"/>
                <a:gd name="connsiteY33" fmla="*/ 1570441 h 2582563"/>
                <a:gd name="connsiteX34" fmla="*/ 414878 w 3362752"/>
                <a:gd name="connsiteY34" fmla="*/ 1634690 h 2582563"/>
                <a:gd name="connsiteX35" fmla="*/ 400740 w 3362752"/>
                <a:gd name="connsiteY35" fmla="*/ 1634079 h 2582563"/>
                <a:gd name="connsiteX36" fmla="*/ 348103 w 3362752"/>
                <a:gd name="connsiteY36" fmla="*/ 1639385 h 2582563"/>
                <a:gd name="connsiteX37" fmla="*/ 0 w 3362752"/>
                <a:gd name="connsiteY37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2350629 w 3362752"/>
                <a:gd name="connsiteY13" fmla="*/ 0 h 2582563"/>
                <a:gd name="connsiteX14" fmla="*/ 3362752 w 3362752"/>
                <a:gd name="connsiteY14" fmla="*/ 0 h 2582563"/>
                <a:gd name="connsiteX15" fmla="*/ 3362752 w 3362752"/>
                <a:gd name="connsiteY15" fmla="*/ 1011146 h 2582563"/>
                <a:gd name="connsiteX16" fmla="*/ 3321423 w 3362752"/>
                <a:gd name="connsiteY16" fmla="*/ 1009546 h 2582563"/>
                <a:gd name="connsiteX17" fmla="*/ 3022753 w 3362752"/>
                <a:gd name="connsiteY17" fmla="*/ 947876 h 2582563"/>
                <a:gd name="connsiteX18" fmla="*/ 3008613 w 3362752"/>
                <a:gd name="connsiteY18" fmla="*/ 948487 h 2582563"/>
                <a:gd name="connsiteX19" fmla="*/ 2955976 w 3362752"/>
                <a:gd name="connsiteY19" fmla="*/ 943181 h 2582563"/>
                <a:gd name="connsiteX20" fmla="*/ 2607874 w 3362752"/>
                <a:gd name="connsiteY20" fmla="*/ 1291284 h 2582563"/>
                <a:gd name="connsiteX21" fmla="*/ 2955976 w 3362752"/>
                <a:gd name="connsiteY21" fmla="*/ 1639386 h 2582563"/>
                <a:gd name="connsiteX22" fmla="*/ 3008613 w 3362752"/>
                <a:gd name="connsiteY22" fmla="*/ 1634080 h 2582563"/>
                <a:gd name="connsiteX23" fmla="*/ 3022752 w 3362752"/>
                <a:gd name="connsiteY23" fmla="*/ 1634692 h 2582563"/>
                <a:gd name="connsiteX24" fmla="*/ 3321422 w 3362752"/>
                <a:gd name="connsiteY24" fmla="*/ 1573022 h 2582563"/>
                <a:gd name="connsiteX25" fmla="*/ 3362752 w 3362752"/>
                <a:gd name="connsiteY25" fmla="*/ 1571422 h 2582563"/>
                <a:gd name="connsiteX26" fmla="*/ 3362752 w 3362752"/>
                <a:gd name="connsiteY26" fmla="*/ 2582563 h 2582563"/>
                <a:gd name="connsiteX27" fmla="*/ 780190 w 3362752"/>
                <a:gd name="connsiteY27" fmla="*/ 2582563 h 2582563"/>
                <a:gd name="connsiteX28" fmla="*/ 780190 w 3362752"/>
                <a:gd name="connsiteY28" fmla="*/ 1291282 h 2582563"/>
                <a:gd name="connsiteX29" fmla="*/ 696205 w 3362752"/>
                <a:gd name="connsiteY29" fmla="*/ 1291282 h 2582563"/>
                <a:gd name="connsiteX30" fmla="*/ 696205 w 3362752"/>
                <a:gd name="connsiteY30" fmla="*/ 1291283 h 2582563"/>
                <a:gd name="connsiteX31" fmla="*/ 780189 w 3362752"/>
                <a:gd name="connsiteY31" fmla="*/ 1291283 h 2582563"/>
                <a:gd name="connsiteX32" fmla="*/ 780189 w 3362752"/>
                <a:gd name="connsiteY32" fmla="*/ 1570441 h 2582563"/>
                <a:gd name="connsiteX33" fmla="*/ 414878 w 3362752"/>
                <a:gd name="connsiteY33" fmla="*/ 1634690 h 2582563"/>
                <a:gd name="connsiteX34" fmla="*/ 400740 w 3362752"/>
                <a:gd name="connsiteY34" fmla="*/ 1634079 h 2582563"/>
                <a:gd name="connsiteX35" fmla="*/ 348103 w 3362752"/>
                <a:gd name="connsiteY35" fmla="*/ 1639385 h 2582563"/>
                <a:gd name="connsiteX36" fmla="*/ 0 w 3362752"/>
                <a:gd name="connsiteY36" fmla="*/ 1291282 h 2582563"/>
                <a:gd name="connsiteX0" fmla="*/ 2071471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0 w 3362752"/>
                <a:gd name="connsiteY4" fmla="*/ 1291282 h 2582563"/>
                <a:gd name="connsiteX5" fmla="*/ 348103 w 3362752"/>
                <a:gd name="connsiteY5" fmla="*/ 943180 h 2582563"/>
                <a:gd name="connsiteX6" fmla="*/ 400739 w 3362752"/>
                <a:gd name="connsiteY6" fmla="*/ 948486 h 2582563"/>
                <a:gd name="connsiteX7" fmla="*/ 414879 w 3362752"/>
                <a:gd name="connsiteY7" fmla="*/ 947875 h 2582563"/>
                <a:gd name="connsiteX8" fmla="*/ 713549 w 3362752"/>
                <a:gd name="connsiteY8" fmla="*/ 1009545 h 2582563"/>
                <a:gd name="connsiteX9" fmla="*/ 780190 w 3362752"/>
                <a:gd name="connsiteY9" fmla="*/ 1012124 h 2582563"/>
                <a:gd name="connsiteX10" fmla="*/ 780190 w 3362752"/>
                <a:gd name="connsiteY10" fmla="*/ 0 h 2582563"/>
                <a:gd name="connsiteX11" fmla="*/ 1792312 w 3362752"/>
                <a:gd name="connsiteY11" fmla="*/ 0 h 2582563"/>
                <a:gd name="connsiteX12" fmla="*/ 2350629 w 3362752"/>
                <a:gd name="connsiteY12" fmla="*/ 0 h 2582563"/>
                <a:gd name="connsiteX13" fmla="*/ 3362752 w 3362752"/>
                <a:gd name="connsiteY13" fmla="*/ 0 h 2582563"/>
                <a:gd name="connsiteX14" fmla="*/ 3362752 w 3362752"/>
                <a:gd name="connsiteY14" fmla="*/ 1011146 h 2582563"/>
                <a:gd name="connsiteX15" fmla="*/ 3321423 w 3362752"/>
                <a:gd name="connsiteY15" fmla="*/ 1009546 h 2582563"/>
                <a:gd name="connsiteX16" fmla="*/ 3022753 w 3362752"/>
                <a:gd name="connsiteY16" fmla="*/ 947876 h 2582563"/>
                <a:gd name="connsiteX17" fmla="*/ 3008613 w 3362752"/>
                <a:gd name="connsiteY17" fmla="*/ 948487 h 2582563"/>
                <a:gd name="connsiteX18" fmla="*/ 2955976 w 3362752"/>
                <a:gd name="connsiteY18" fmla="*/ 943181 h 2582563"/>
                <a:gd name="connsiteX19" fmla="*/ 2607874 w 3362752"/>
                <a:gd name="connsiteY19" fmla="*/ 1291284 h 2582563"/>
                <a:gd name="connsiteX20" fmla="*/ 2955976 w 3362752"/>
                <a:gd name="connsiteY20" fmla="*/ 1639386 h 2582563"/>
                <a:gd name="connsiteX21" fmla="*/ 3008613 w 3362752"/>
                <a:gd name="connsiteY21" fmla="*/ 1634080 h 2582563"/>
                <a:gd name="connsiteX22" fmla="*/ 3022752 w 3362752"/>
                <a:gd name="connsiteY22" fmla="*/ 1634692 h 2582563"/>
                <a:gd name="connsiteX23" fmla="*/ 3321422 w 3362752"/>
                <a:gd name="connsiteY23" fmla="*/ 1573022 h 2582563"/>
                <a:gd name="connsiteX24" fmla="*/ 3362752 w 3362752"/>
                <a:gd name="connsiteY24" fmla="*/ 1571422 h 2582563"/>
                <a:gd name="connsiteX25" fmla="*/ 3362752 w 3362752"/>
                <a:gd name="connsiteY25" fmla="*/ 2582563 h 2582563"/>
                <a:gd name="connsiteX26" fmla="*/ 780190 w 3362752"/>
                <a:gd name="connsiteY26" fmla="*/ 2582563 h 2582563"/>
                <a:gd name="connsiteX27" fmla="*/ 780190 w 3362752"/>
                <a:gd name="connsiteY27" fmla="*/ 1291282 h 2582563"/>
                <a:gd name="connsiteX28" fmla="*/ 696205 w 3362752"/>
                <a:gd name="connsiteY28" fmla="*/ 1291282 h 2582563"/>
                <a:gd name="connsiteX29" fmla="*/ 696205 w 3362752"/>
                <a:gd name="connsiteY29" fmla="*/ 1291283 h 2582563"/>
                <a:gd name="connsiteX30" fmla="*/ 780189 w 3362752"/>
                <a:gd name="connsiteY30" fmla="*/ 1291283 h 2582563"/>
                <a:gd name="connsiteX31" fmla="*/ 780189 w 3362752"/>
                <a:gd name="connsiteY31" fmla="*/ 1570441 h 2582563"/>
                <a:gd name="connsiteX32" fmla="*/ 414878 w 3362752"/>
                <a:gd name="connsiteY32" fmla="*/ 1634690 h 2582563"/>
                <a:gd name="connsiteX33" fmla="*/ 400740 w 3362752"/>
                <a:gd name="connsiteY33" fmla="*/ 1634079 h 2582563"/>
                <a:gd name="connsiteX34" fmla="*/ 348103 w 3362752"/>
                <a:gd name="connsiteY34" fmla="*/ 1639385 h 2582563"/>
                <a:gd name="connsiteX35" fmla="*/ 0 w 3362752"/>
                <a:gd name="connsiteY35" fmla="*/ 1291282 h 2582563"/>
                <a:gd name="connsiteX0" fmla="*/ 2071471 w 3362752"/>
                <a:gd name="connsiteY0" fmla="*/ 0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0 w 3362752"/>
                <a:gd name="connsiteY3" fmla="*/ 1291282 h 2582563"/>
                <a:gd name="connsiteX4" fmla="*/ 348103 w 3362752"/>
                <a:gd name="connsiteY4" fmla="*/ 943180 h 2582563"/>
                <a:gd name="connsiteX5" fmla="*/ 400739 w 3362752"/>
                <a:gd name="connsiteY5" fmla="*/ 948486 h 2582563"/>
                <a:gd name="connsiteX6" fmla="*/ 414879 w 3362752"/>
                <a:gd name="connsiteY6" fmla="*/ 947875 h 2582563"/>
                <a:gd name="connsiteX7" fmla="*/ 713549 w 3362752"/>
                <a:gd name="connsiteY7" fmla="*/ 1009545 h 2582563"/>
                <a:gd name="connsiteX8" fmla="*/ 780190 w 3362752"/>
                <a:gd name="connsiteY8" fmla="*/ 1012124 h 2582563"/>
                <a:gd name="connsiteX9" fmla="*/ 780190 w 3362752"/>
                <a:gd name="connsiteY9" fmla="*/ 0 h 2582563"/>
                <a:gd name="connsiteX10" fmla="*/ 1792312 w 3362752"/>
                <a:gd name="connsiteY10" fmla="*/ 0 h 2582563"/>
                <a:gd name="connsiteX11" fmla="*/ 2350629 w 3362752"/>
                <a:gd name="connsiteY11" fmla="*/ 0 h 2582563"/>
                <a:gd name="connsiteX12" fmla="*/ 3362752 w 3362752"/>
                <a:gd name="connsiteY12" fmla="*/ 0 h 2582563"/>
                <a:gd name="connsiteX13" fmla="*/ 3362752 w 3362752"/>
                <a:gd name="connsiteY13" fmla="*/ 1011146 h 2582563"/>
                <a:gd name="connsiteX14" fmla="*/ 3321423 w 3362752"/>
                <a:gd name="connsiteY14" fmla="*/ 1009546 h 2582563"/>
                <a:gd name="connsiteX15" fmla="*/ 3022753 w 3362752"/>
                <a:gd name="connsiteY15" fmla="*/ 947876 h 2582563"/>
                <a:gd name="connsiteX16" fmla="*/ 3008613 w 3362752"/>
                <a:gd name="connsiteY16" fmla="*/ 948487 h 2582563"/>
                <a:gd name="connsiteX17" fmla="*/ 2955976 w 3362752"/>
                <a:gd name="connsiteY17" fmla="*/ 943181 h 2582563"/>
                <a:gd name="connsiteX18" fmla="*/ 2607874 w 3362752"/>
                <a:gd name="connsiteY18" fmla="*/ 1291284 h 2582563"/>
                <a:gd name="connsiteX19" fmla="*/ 2955976 w 3362752"/>
                <a:gd name="connsiteY19" fmla="*/ 1639386 h 2582563"/>
                <a:gd name="connsiteX20" fmla="*/ 3008613 w 3362752"/>
                <a:gd name="connsiteY20" fmla="*/ 1634080 h 2582563"/>
                <a:gd name="connsiteX21" fmla="*/ 3022752 w 3362752"/>
                <a:gd name="connsiteY21" fmla="*/ 1634692 h 2582563"/>
                <a:gd name="connsiteX22" fmla="*/ 3321422 w 3362752"/>
                <a:gd name="connsiteY22" fmla="*/ 1573022 h 2582563"/>
                <a:gd name="connsiteX23" fmla="*/ 3362752 w 3362752"/>
                <a:gd name="connsiteY23" fmla="*/ 1571422 h 2582563"/>
                <a:gd name="connsiteX24" fmla="*/ 3362752 w 3362752"/>
                <a:gd name="connsiteY24" fmla="*/ 2582563 h 2582563"/>
                <a:gd name="connsiteX25" fmla="*/ 780190 w 3362752"/>
                <a:gd name="connsiteY25" fmla="*/ 2582563 h 2582563"/>
                <a:gd name="connsiteX26" fmla="*/ 780190 w 3362752"/>
                <a:gd name="connsiteY26" fmla="*/ 1291282 h 2582563"/>
                <a:gd name="connsiteX27" fmla="*/ 696205 w 3362752"/>
                <a:gd name="connsiteY27" fmla="*/ 1291282 h 2582563"/>
                <a:gd name="connsiteX28" fmla="*/ 696205 w 3362752"/>
                <a:gd name="connsiteY28" fmla="*/ 1291283 h 2582563"/>
                <a:gd name="connsiteX29" fmla="*/ 780189 w 3362752"/>
                <a:gd name="connsiteY29" fmla="*/ 1291283 h 2582563"/>
                <a:gd name="connsiteX30" fmla="*/ 780189 w 3362752"/>
                <a:gd name="connsiteY30" fmla="*/ 1570441 h 2582563"/>
                <a:gd name="connsiteX31" fmla="*/ 414878 w 3362752"/>
                <a:gd name="connsiteY31" fmla="*/ 1634690 h 2582563"/>
                <a:gd name="connsiteX32" fmla="*/ 400740 w 3362752"/>
                <a:gd name="connsiteY32" fmla="*/ 1634079 h 2582563"/>
                <a:gd name="connsiteX33" fmla="*/ 348103 w 3362752"/>
                <a:gd name="connsiteY33" fmla="*/ 1639385 h 2582563"/>
                <a:gd name="connsiteX34" fmla="*/ 0 w 3362752"/>
                <a:gd name="connsiteY34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1792312 w 3362752"/>
                <a:gd name="connsiteY7" fmla="*/ 0 h 2582563"/>
                <a:gd name="connsiteX8" fmla="*/ 2350629 w 3362752"/>
                <a:gd name="connsiteY8" fmla="*/ 0 h 2582563"/>
                <a:gd name="connsiteX9" fmla="*/ 3362752 w 3362752"/>
                <a:gd name="connsiteY9" fmla="*/ 0 h 2582563"/>
                <a:gd name="connsiteX10" fmla="*/ 3362752 w 3362752"/>
                <a:gd name="connsiteY10" fmla="*/ 1011146 h 2582563"/>
                <a:gd name="connsiteX11" fmla="*/ 3321423 w 3362752"/>
                <a:gd name="connsiteY11" fmla="*/ 1009546 h 2582563"/>
                <a:gd name="connsiteX12" fmla="*/ 3022753 w 3362752"/>
                <a:gd name="connsiteY12" fmla="*/ 947876 h 2582563"/>
                <a:gd name="connsiteX13" fmla="*/ 3008613 w 3362752"/>
                <a:gd name="connsiteY13" fmla="*/ 948487 h 2582563"/>
                <a:gd name="connsiteX14" fmla="*/ 2955976 w 3362752"/>
                <a:gd name="connsiteY14" fmla="*/ 943181 h 2582563"/>
                <a:gd name="connsiteX15" fmla="*/ 2607874 w 3362752"/>
                <a:gd name="connsiteY15" fmla="*/ 1291284 h 2582563"/>
                <a:gd name="connsiteX16" fmla="*/ 2955976 w 3362752"/>
                <a:gd name="connsiteY16" fmla="*/ 1639386 h 2582563"/>
                <a:gd name="connsiteX17" fmla="*/ 3008613 w 3362752"/>
                <a:gd name="connsiteY17" fmla="*/ 1634080 h 2582563"/>
                <a:gd name="connsiteX18" fmla="*/ 3022752 w 3362752"/>
                <a:gd name="connsiteY18" fmla="*/ 1634692 h 2582563"/>
                <a:gd name="connsiteX19" fmla="*/ 3321422 w 3362752"/>
                <a:gd name="connsiteY19" fmla="*/ 1573022 h 2582563"/>
                <a:gd name="connsiteX20" fmla="*/ 3362752 w 3362752"/>
                <a:gd name="connsiteY20" fmla="*/ 1571422 h 2582563"/>
                <a:gd name="connsiteX21" fmla="*/ 3362752 w 3362752"/>
                <a:gd name="connsiteY21" fmla="*/ 2582563 h 2582563"/>
                <a:gd name="connsiteX22" fmla="*/ 780190 w 3362752"/>
                <a:gd name="connsiteY22" fmla="*/ 2582563 h 2582563"/>
                <a:gd name="connsiteX23" fmla="*/ 780190 w 3362752"/>
                <a:gd name="connsiteY23" fmla="*/ 1291282 h 2582563"/>
                <a:gd name="connsiteX24" fmla="*/ 696205 w 3362752"/>
                <a:gd name="connsiteY24" fmla="*/ 1291282 h 2582563"/>
                <a:gd name="connsiteX25" fmla="*/ 696205 w 3362752"/>
                <a:gd name="connsiteY25" fmla="*/ 1291283 h 2582563"/>
                <a:gd name="connsiteX26" fmla="*/ 780189 w 3362752"/>
                <a:gd name="connsiteY26" fmla="*/ 1291283 h 2582563"/>
                <a:gd name="connsiteX27" fmla="*/ 780189 w 3362752"/>
                <a:gd name="connsiteY27" fmla="*/ 1570441 h 2582563"/>
                <a:gd name="connsiteX28" fmla="*/ 414878 w 3362752"/>
                <a:gd name="connsiteY28" fmla="*/ 1634690 h 2582563"/>
                <a:gd name="connsiteX29" fmla="*/ 400740 w 3362752"/>
                <a:gd name="connsiteY29" fmla="*/ 1634079 h 2582563"/>
                <a:gd name="connsiteX30" fmla="*/ 348103 w 3362752"/>
                <a:gd name="connsiteY30" fmla="*/ 1639385 h 2582563"/>
                <a:gd name="connsiteX31" fmla="*/ 0 w 3362752"/>
                <a:gd name="connsiteY31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2350629 w 3362752"/>
                <a:gd name="connsiteY7" fmla="*/ 0 h 2582563"/>
                <a:gd name="connsiteX8" fmla="*/ 3362752 w 3362752"/>
                <a:gd name="connsiteY8" fmla="*/ 0 h 2582563"/>
                <a:gd name="connsiteX9" fmla="*/ 3362752 w 3362752"/>
                <a:gd name="connsiteY9" fmla="*/ 1011146 h 2582563"/>
                <a:gd name="connsiteX10" fmla="*/ 3321423 w 3362752"/>
                <a:gd name="connsiteY10" fmla="*/ 1009546 h 2582563"/>
                <a:gd name="connsiteX11" fmla="*/ 3022753 w 3362752"/>
                <a:gd name="connsiteY11" fmla="*/ 947876 h 2582563"/>
                <a:gd name="connsiteX12" fmla="*/ 3008613 w 3362752"/>
                <a:gd name="connsiteY12" fmla="*/ 948487 h 2582563"/>
                <a:gd name="connsiteX13" fmla="*/ 2955976 w 3362752"/>
                <a:gd name="connsiteY13" fmla="*/ 943181 h 2582563"/>
                <a:gd name="connsiteX14" fmla="*/ 2607874 w 3362752"/>
                <a:gd name="connsiteY14" fmla="*/ 1291284 h 2582563"/>
                <a:gd name="connsiteX15" fmla="*/ 2955976 w 3362752"/>
                <a:gd name="connsiteY15" fmla="*/ 1639386 h 2582563"/>
                <a:gd name="connsiteX16" fmla="*/ 3008613 w 3362752"/>
                <a:gd name="connsiteY16" fmla="*/ 1634080 h 2582563"/>
                <a:gd name="connsiteX17" fmla="*/ 3022752 w 3362752"/>
                <a:gd name="connsiteY17" fmla="*/ 1634692 h 2582563"/>
                <a:gd name="connsiteX18" fmla="*/ 3321422 w 3362752"/>
                <a:gd name="connsiteY18" fmla="*/ 1573022 h 2582563"/>
                <a:gd name="connsiteX19" fmla="*/ 3362752 w 3362752"/>
                <a:gd name="connsiteY19" fmla="*/ 1571422 h 2582563"/>
                <a:gd name="connsiteX20" fmla="*/ 3362752 w 3362752"/>
                <a:gd name="connsiteY20" fmla="*/ 2582563 h 2582563"/>
                <a:gd name="connsiteX21" fmla="*/ 780190 w 3362752"/>
                <a:gd name="connsiteY21" fmla="*/ 2582563 h 2582563"/>
                <a:gd name="connsiteX22" fmla="*/ 780190 w 3362752"/>
                <a:gd name="connsiteY22" fmla="*/ 1291282 h 2582563"/>
                <a:gd name="connsiteX23" fmla="*/ 696205 w 3362752"/>
                <a:gd name="connsiteY23" fmla="*/ 1291282 h 2582563"/>
                <a:gd name="connsiteX24" fmla="*/ 696205 w 3362752"/>
                <a:gd name="connsiteY24" fmla="*/ 1291283 h 2582563"/>
                <a:gd name="connsiteX25" fmla="*/ 780189 w 3362752"/>
                <a:gd name="connsiteY25" fmla="*/ 1291283 h 2582563"/>
                <a:gd name="connsiteX26" fmla="*/ 780189 w 3362752"/>
                <a:gd name="connsiteY26" fmla="*/ 1570441 h 2582563"/>
                <a:gd name="connsiteX27" fmla="*/ 414878 w 3362752"/>
                <a:gd name="connsiteY27" fmla="*/ 1634690 h 2582563"/>
                <a:gd name="connsiteX28" fmla="*/ 400740 w 3362752"/>
                <a:gd name="connsiteY28" fmla="*/ 1634079 h 2582563"/>
                <a:gd name="connsiteX29" fmla="*/ 348103 w 3362752"/>
                <a:gd name="connsiteY29" fmla="*/ 1639385 h 2582563"/>
                <a:gd name="connsiteX30" fmla="*/ 0 w 3362752"/>
                <a:gd name="connsiteY30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3362752 w 3362752"/>
                <a:gd name="connsiteY7" fmla="*/ 0 h 2582563"/>
                <a:gd name="connsiteX8" fmla="*/ 3362752 w 3362752"/>
                <a:gd name="connsiteY8" fmla="*/ 1011146 h 2582563"/>
                <a:gd name="connsiteX9" fmla="*/ 3321423 w 3362752"/>
                <a:gd name="connsiteY9" fmla="*/ 1009546 h 2582563"/>
                <a:gd name="connsiteX10" fmla="*/ 3022753 w 3362752"/>
                <a:gd name="connsiteY10" fmla="*/ 947876 h 2582563"/>
                <a:gd name="connsiteX11" fmla="*/ 3008613 w 3362752"/>
                <a:gd name="connsiteY11" fmla="*/ 948487 h 2582563"/>
                <a:gd name="connsiteX12" fmla="*/ 2955976 w 3362752"/>
                <a:gd name="connsiteY12" fmla="*/ 943181 h 2582563"/>
                <a:gd name="connsiteX13" fmla="*/ 2607874 w 3362752"/>
                <a:gd name="connsiteY13" fmla="*/ 1291284 h 2582563"/>
                <a:gd name="connsiteX14" fmla="*/ 2955976 w 3362752"/>
                <a:gd name="connsiteY14" fmla="*/ 1639386 h 2582563"/>
                <a:gd name="connsiteX15" fmla="*/ 3008613 w 3362752"/>
                <a:gd name="connsiteY15" fmla="*/ 1634080 h 2582563"/>
                <a:gd name="connsiteX16" fmla="*/ 3022752 w 3362752"/>
                <a:gd name="connsiteY16" fmla="*/ 1634692 h 2582563"/>
                <a:gd name="connsiteX17" fmla="*/ 3321422 w 3362752"/>
                <a:gd name="connsiteY17" fmla="*/ 1573022 h 2582563"/>
                <a:gd name="connsiteX18" fmla="*/ 3362752 w 3362752"/>
                <a:gd name="connsiteY18" fmla="*/ 1571422 h 2582563"/>
                <a:gd name="connsiteX19" fmla="*/ 3362752 w 3362752"/>
                <a:gd name="connsiteY19" fmla="*/ 2582563 h 2582563"/>
                <a:gd name="connsiteX20" fmla="*/ 780190 w 3362752"/>
                <a:gd name="connsiteY20" fmla="*/ 2582563 h 2582563"/>
                <a:gd name="connsiteX21" fmla="*/ 780190 w 3362752"/>
                <a:gd name="connsiteY21" fmla="*/ 1291282 h 2582563"/>
                <a:gd name="connsiteX22" fmla="*/ 696205 w 3362752"/>
                <a:gd name="connsiteY22" fmla="*/ 1291282 h 2582563"/>
                <a:gd name="connsiteX23" fmla="*/ 696205 w 3362752"/>
                <a:gd name="connsiteY23" fmla="*/ 1291283 h 2582563"/>
                <a:gd name="connsiteX24" fmla="*/ 780189 w 3362752"/>
                <a:gd name="connsiteY24" fmla="*/ 1291283 h 2582563"/>
                <a:gd name="connsiteX25" fmla="*/ 780189 w 3362752"/>
                <a:gd name="connsiteY25" fmla="*/ 1570441 h 2582563"/>
                <a:gd name="connsiteX26" fmla="*/ 414878 w 3362752"/>
                <a:gd name="connsiteY26" fmla="*/ 1634690 h 2582563"/>
                <a:gd name="connsiteX27" fmla="*/ 400740 w 3362752"/>
                <a:gd name="connsiteY27" fmla="*/ 1634079 h 2582563"/>
                <a:gd name="connsiteX28" fmla="*/ 348103 w 3362752"/>
                <a:gd name="connsiteY28" fmla="*/ 1639385 h 2582563"/>
                <a:gd name="connsiteX29" fmla="*/ 0 w 3362752"/>
                <a:gd name="connsiteY29" fmla="*/ 1291282 h 25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362752" h="2582563">
                  <a:moveTo>
                    <a:pt x="0" y="1291282"/>
                  </a:moveTo>
                  <a:cubicBezTo>
                    <a:pt x="0" y="1099031"/>
                    <a:pt x="155851" y="943180"/>
                    <a:pt x="348103" y="943180"/>
                  </a:cubicBezTo>
                  <a:lnTo>
                    <a:pt x="400739" y="948486"/>
                  </a:lnTo>
                  <a:lnTo>
                    <a:pt x="414879" y="947875"/>
                  </a:lnTo>
                  <a:cubicBezTo>
                    <a:pt x="521428" y="951741"/>
                    <a:pt x="572039" y="998032"/>
                    <a:pt x="713549" y="1009545"/>
                  </a:cubicBezTo>
                  <a:lnTo>
                    <a:pt x="780190" y="1012124"/>
                  </a:lnTo>
                  <a:lnTo>
                    <a:pt x="780190" y="0"/>
                  </a:lnTo>
                  <a:lnTo>
                    <a:pt x="3362752" y="0"/>
                  </a:lnTo>
                  <a:lnTo>
                    <a:pt x="3362752" y="1011146"/>
                  </a:lnTo>
                  <a:lnTo>
                    <a:pt x="3321423" y="1009546"/>
                  </a:lnTo>
                  <a:cubicBezTo>
                    <a:pt x="3179913" y="998034"/>
                    <a:pt x="3129302" y="951743"/>
                    <a:pt x="3022753" y="947876"/>
                  </a:cubicBezTo>
                  <a:lnTo>
                    <a:pt x="3008613" y="948487"/>
                  </a:lnTo>
                  <a:lnTo>
                    <a:pt x="2955976" y="943181"/>
                  </a:lnTo>
                  <a:cubicBezTo>
                    <a:pt x="2763724" y="943181"/>
                    <a:pt x="2607874" y="1099032"/>
                    <a:pt x="2607874" y="1291284"/>
                  </a:cubicBezTo>
                  <a:cubicBezTo>
                    <a:pt x="2607874" y="1483536"/>
                    <a:pt x="2763724" y="1639386"/>
                    <a:pt x="2955976" y="1639386"/>
                  </a:cubicBezTo>
                  <a:lnTo>
                    <a:pt x="3008613" y="1634080"/>
                  </a:lnTo>
                  <a:lnTo>
                    <a:pt x="3022752" y="1634692"/>
                  </a:lnTo>
                  <a:cubicBezTo>
                    <a:pt x="3129301" y="1630825"/>
                    <a:pt x="3179912" y="1584534"/>
                    <a:pt x="3321422" y="1573022"/>
                  </a:cubicBezTo>
                  <a:lnTo>
                    <a:pt x="3362752" y="1571422"/>
                  </a:lnTo>
                  <a:lnTo>
                    <a:pt x="3362752" y="2582563"/>
                  </a:lnTo>
                  <a:lnTo>
                    <a:pt x="780190" y="2582563"/>
                  </a:lnTo>
                  <a:lnTo>
                    <a:pt x="780190" y="1291282"/>
                  </a:lnTo>
                  <a:lnTo>
                    <a:pt x="696205" y="1291282"/>
                  </a:lnTo>
                  <a:lnTo>
                    <a:pt x="696205" y="1291283"/>
                  </a:lnTo>
                  <a:lnTo>
                    <a:pt x="780189" y="1291283"/>
                  </a:lnTo>
                  <a:lnTo>
                    <a:pt x="780189" y="1570441"/>
                  </a:lnTo>
                  <a:cubicBezTo>
                    <a:pt x="585357" y="1570441"/>
                    <a:pt x="536649" y="1630271"/>
                    <a:pt x="414878" y="1634690"/>
                  </a:cubicBezTo>
                  <a:lnTo>
                    <a:pt x="400740" y="1634079"/>
                  </a:lnTo>
                  <a:lnTo>
                    <a:pt x="348103" y="1639385"/>
                  </a:lnTo>
                  <a:cubicBezTo>
                    <a:pt x="155851" y="1639385"/>
                    <a:pt x="0" y="1483534"/>
                    <a:pt x="0" y="1291282"/>
                  </a:cubicBezTo>
                  <a:close/>
                </a:path>
              </a:pathLst>
            </a:custGeom>
            <a:solidFill>
              <a:srgbClr val="BE6F3E">
                <a:alpha val="6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65583" y="3013499"/>
              <a:ext cx="2981907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8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포트폴리오</a:t>
              </a:r>
              <a:endParaRPr lang="en-US" altLang="ko-KR" sz="4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647489" y="1872504"/>
            <a:ext cx="3112990" cy="3112992"/>
            <a:chOff x="7647489" y="1872504"/>
            <a:chExt cx="3112990" cy="3112992"/>
          </a:xfrm>
        </p:grpSpPr>
        <p:sp>
          <p:nvSpPr>
            <p:cNvPr id="15" name="자유형 14"/>
            <p:cNvSpPr/>
            <p:nvPr/>
          </p:nvSpPr>
          <p:spPr>
            <a:xfrm rot="10800000">
              <a:off x="7647489" y="1872504"/>
              <a:ext cx="3112990" cy="3112992"/>
            </a:xfrm>
            <a:custGeom>
              <a:avLst/>
              <a:gdLst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0 w 3362752"/>
                <a:gd name="connsiteY4" fmla="*/ 1291282 h 2582563"/>
                <a:gd name="connsiteX5" fmla="*/ 348103 w 3362752"/>
                <a:gd name="connsiteY5" fmla="*/ 943180 h 2582563"/>
                <a:gd name="connsiteX6" fmla="*/ 400739 w 3362752"/>
                <a:gd name="connsiteY6" fmla="*/ 948486 h 2582563"/>
                <a:gd name="connsiteX7" fmla="*/ 414879 w 3362752"/>
                <a:gd name="connsiteY7" fmla="*/ 947875 h 2582563"/>
                <a:gd name="connsiteX8" fmla="*/ 713549 w 3362752"/>
                <a:gd name="connsiteY8" fmla="*/ 1009545 h 2582563"/>
                <a:gd name="connsiteX9" fmla="*/ 780190 w 3362752"/>
                <a:gd name="connsiteY9" fmla="*/ 1012124 h 2582563"/>
                <a:gd name="connsiteX10" fmla="*/ 780190 w 3362752"/>
                <a:gd name="connsiteY10" fmla="*/ 0 h 2582563"/>
                <a:gd name="connsiteX11" fmla="*/ 1792312 w 3362752"/>
                <a:gd name="connsiteY11" fmla="*/ 0 h 2582563"/>
                <a:gd name="connsiteX12" fmla="*/ 1728063 w 3362752"/>
                <a:gd name="connsiteY12" fmla="*/ 365311 h 2582563"/>
                <a:gd name="connsiteX13" fmla="*/ 1728674 w 3362752"/>
                <a:gd name="connsiteY13" fmla="*/ 379451 h 2582563"/>
                <a:gd name="connsiteX14" fmla="*/ 1723368 w 3362752"/>
                <a:gd name="connsiteY14" fmla="*/ 432087 h 2582563"/>
                <a:gd name="connsiteX15" fmla="*/ 2071470 w 3362752"/>
                <a:gd name="connsiteY15" fmla="*/ 780190 h 2582563"/>
                <a:gd name="connsiteX16" fmla="*/ 2419573 w 3362752"/>
                <a:gd name="connsiteY16" fmla="*/ 432087 h 2582563"/>
                <a:gd name="connsiteX17" fmla="*/ 2414267 w 3362752"/>
                <a:gd name="connsiteY17" fmla="*/ 379450 h 2582563"/>
                <a:gd name="connsiteX18" fmla="*/ 2414878 w 3362752"/>
                <a:gd name="connsiteY18" fmla="*/ 365312 h 2582563"/>
                <a:gd name="connsiteX19" fmla="*/ 2350629 w 3362752"/>
                <a:gd name="connsiteY19" fmla="*/ 0 h 2582563"/>
                <a:gd name="connsiteX20" fmla="*/ 3362752 w 3362752"/>
                <a:gd name="connsiteY20" fmla="*/ 0 h 2582563"/>
                <a:gd name="connsiteX21" fmla="*/ 3362752 w 3362752"/>
                <a:gd name="connsiteY21" fmla="*/ 1011146 h 2582563"/>
                <a:gd name="connsiteX22" fmla="*/ 3321423 w 3362752"/>
                <a:gd name="connsiteY22" fmla="*/ 1009546 h 2582563"/>
                <a:gd name="connsiteX23" fmla="*/ 3022753 w 3362752"/>
                <a:gd name="connsiteY23" fmla="*/ 947876 h 2582563"/>
                <a:gd name="connsiteX24" fmla="*/ 3008613 w 3362752"/>
                <a:gd name="connsiteY24" fmla="*/ 948487 h 2582563"/>
                <a:gd name="connsiteX25" fmla="*/ 2955976 w 3362752"/>
                <a:gd name="connsiteY25" fmla="*/ 943181 h 2582563"/>
                <a:gd name="connsiteX26" fmla="*/ 2607874 w 3362752"/>
                <a:gd name="connsiteY26" fmla="*/ 1291284 h 2582563"/>
                <a:gd name="connsiteX27" fmla="*/ 2955976 w 3362752"/>
                <a:gd name="connsiteY27" fmla="*/ 1639386 h 2582563"/>
                <a:gd name="connsiteX28" fmla="*/ 3008613 w 3362752"/>
                <a:gd name="connsiteY28" fmla="*/ 1634080 h 2582563"/>
                <a:gd name="connsiteX29" fmla="*/ 3022752 w 3362752"/>
                <a:gd name="connsiteY29" fmla="*/ 1634692 h 2582563"/>
                <a:gd name="connsiteX30" fmla="*/ 3321422 w 3362752"/>
                <a:gd name="connsiteY30" fmla="*/ 1573022 h 2582563"/>
                <a:gd name="connsiteX31" fmla="*/ 3362752 w 3362752"/>
                <a:gd name="connsiteY31" fmla="*/ 1571422 h 2582563"/>
                <a:gd name="connsiteX32" fmla="*/ 3362752 w 3362752"/>
                <a:gd name="connsiteY32" fmla="*/ 2582563 h 2582563"/>
                <a:gd name="connsiteX33" fmla="*/ 780190 w 3362752"/>
                <a:gd name="connsiteY33" fmla="*/ 2582563 h 2582563"/>
                <a:gd name="connsiteX34" fmla="*/ 780190 w 3362752"/>
                <a:gd name="connsiteY34" fmla="*/ 1291282 h 2582563"/>
                <a:gd name="connsiteX35" fmla="*/ 696205 w 3362752"/>
                <a:gd name="connsiteY35" fmla="*/ 1291282 h 2582563"/>
                <a:gd name="connsiteX36" fmla="*/ 696205 w 3362752"/>
                <a:gd name="connsiteY36" fmla="*/ 1291283 h 2582563"/>
                <a:gd name="connsiteX37" fmla="*/ 780189 w 3362752"/>
                <a:gd name="connsiteY37" fmla="*/ 1291283 h 2582563"/>
                <a:gd name="connsiteX38" fmla="*/ 780189 w 3362752"/>
                <a:gd name="connsiteY38" fmla="*/ 1570441 h 2582563"/>
                <a:gd name="connsiteX39" fmla="*/ 414878 w 3362752"/>
                <a:gd name="connsiteY39" fmla="*/ 1634690 h 2582563"/>
                <a:gd name="connsiteX40" fmla="*/ 400740 w 3362752"/>
                <a:gd name="connsiteY40" fmla="*/ 1634079 h 2582563"/>
                <a:gd name="connsiteX41" fmla="*/ 348103 w 3362752"/>
                <a:gd name="connsiteY41" fmla="*/ 1639385 h 2582563"/>
                <a:gd name="connsiteX42" fmla="*/ 0 w 3362752"/>
                <a:gd name="connsiteY42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1723368 w 3362752"/>
                <a:gd name="connsiteY15" fmla="*/ 432087 h 2582563"/>
                <a:gd name="connsiteX16" fmla="*/ 2419573 w 3362752"/>
                <a:gd name="connsiteY16" fmla="*/ 432087 h 2582563"/>
                <a:gd name="connsiteX17" fmla="*/ 2414267 w 3362752"/>
                <a:gd name="connsiteY17" fmla="*/ 379450 h 2582563"/>
                <a:gd name="connsiteX18" fmla="*/ 2414878 w 3362752"/>
                <a:gd name="connsiteY18" fmla="*/ 365312 h 2582563"/>
                <a:gd name="connsiteX19" fmla="*/ 2350629 w 3362752"/>
                <a:gd name="connsiteY19" fmla="*/ 0 h 2582563"/>
                <a:gd name="connsiteX20" fmla="*/ 3362752 w 3362752"/>
                <a:gd name="connsiteY20" fmla="*/ 0 h 2582563"/>
                <a:gd name="connsiteX21" fmla="*/ 3362752 w 3362752"/>
                <a:gd name="connsiteY21" fmla="*/ 1011146 h 2582563"/>
                <a:gd name="connsiteX22" fmla="*/ 3321423 w 3362752"/>
                <a:gd name="connsiteY22" fmla="*/ 1009546 h 2582563"/>
                <a:gd name="connsiteX23" fmla="*/ 3022753 w 3362752"/>
                <a:gd name="connsiteY23" fmla="*/ 947876 h 2582563"/>
                <a:gd name="connsiteX24" fmla="*/ 3008613 w 3362752"/>
                <a:gd name="connsiteY24" fmla="*/ 948487 h 2582563"/>
                <a:gd name="connsiteX25" fmla="*/ 2955976 w 3362752"/>
                <a:gd name="connsiteY25" fmla="*/ 943181 h 2582563"/>
                <a:gd name="connsiteX26" fmla="*/ 2607874 w 3362752"/>
                <a:gd name="connsiteY26" fmla="*/ 1291284 h 2582563"/>
                <a:gd name="connsiteX27" fmla="*/ 2955976 w 3362752"/>
                <a:gd name="connsiteY27" fmla="*/ 1639386 h 2582563"/>
                <a:gd name="connsiteX28" fmla="*/ 3008613 w 3362752"/>
                <a:gd name="connsiteY28" fmla="*/ 1634080 h 2582563"/>
                <a:gd name="connsiteX29" fmla="*/ 3022752 w 3362752"/>
                <a:gd name="connsiteY29" fmla="*/ 1634692 h 2582563"/>
                <a:gd name="connsiteX30" fmla="*/ 3321422 w 3362752"/>
                <a:gd name="connsiteY30" fmla="*/ 1573022 h 2582563"/>
                <a:gd name="connsiteX31" fmla="*/ 3362752 w 3362752"/>
                <a:gd name="connsiteY31" fmla="*/ 1571422 h 2582563"/>
                <a:gd name="connsiteX32" fmla="*/ 3362752 w 3362752"/>
                <a:gd name="connsiteY32" fmla="*/ 2582563 h 2582563"/>
                <a:gd name="connsiteX33" fmla="*/ 780190 w 3362752"/>
                <a:gd name="connsiteY33" fmla="*/ 2582563 h 2582563"/>
                <a:gd name="connsiteX34" fmla="*/ 780190 w 3362752"/>
                <a:gd name="connsiteY34" fmla="*/ 1291282 h 2582563"/>
                <a:gd name="connsiteX35" fmla="*/ 696205 w 3362752"/>
                <a:gd name="connsiteY35" fmla="*/ 1291282 h 2582563"/>
                <a:gd name="connsiteX36" fmla="*/ 696205 w 3362752"/>
                <a:gd name="connsiteY36" fmla="*/ 1291283 h 2582563"/>
                <a:gd name="connsiteX37" fmla="*/ 780189 w 3362752"/>
                <a:gd name="connsiteY37" fmla="*/ 1291283 h 2582563"/>
                <a:gd name="connsiteX38" fmla="*/ 780189 w 3362752"/>
                <a:gd name="connsiteY38" fmla="*/ 1570441 h 2582563"/>
                <a:gd name="connsiteX39" fmla="*/ 414878 w 3362752"/>
                <a:gd name="connsiteY39" fmla="*/ 1634690 h 2582563"/>
                <a:gd name="connsiteX40" fmla="*/ 400740 w 3362752"/>
                <a:gd name="connsiteY40" fmla="*/ 1634079 h 2582563"/>
                <a:gd name="connsiteX41" fmla="*/ 348103 w 3362752"/>
                <a:gd name="connsiteY41" fmla="*/ 1639385 h 2582563"/>
                <a:gd name="connsiteX42" fmla="*/ 0 w 3362752"/>
                <a:gd name="connsiteY42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1728674 w 3362752"/>
                <a:gd name="connsiteY14" fmla="*/ 379451 h 2582563"/>
                <a:gd name="connsiteX15" fmla="*/ 2419573 w 3362752"/>
                <a:gd name="connsiteY15" fmla="*/ 432087 h 2582563"/>
                <a:gd name="connsiteX16" fmla="*/ 2414267 w 3362752"/>
                <a:gd name="connsiteY16" fmla="*/ 379450 h 2582563"/>
                <a:gd name="connsiteX17" fmla="*/ 2414878 w 3362752"/>
                <a:gd name="connsiteY17" fmla="*/ 365312 h 2582563"/>
                <a:gd name="connsiteX18" fmla="*/ 2350629 w 3362752"/>
                <a:gd name="connsiteY18" fmla="*/ 0 h 2582563"/>
                <a:gd name="connsiteX19" fmla="*/ 3362752 w 3362752"/>
                <a:gd name="connsiteY19" fmla="*/ 0 h 2582563"/>
                <a:gd name="connsiteX20" fmla="*/ 3362752 w 3362752"/>
                <a:gd name="connsiteY20" fmla="*/ 1011146 h 2582563"/>
                <a:gd name="connsiteX21" fmla="*/ 3321423 w 3362752"/>
                <a:gd name="connsiteY21" fmla="*/ 1009546 h 2582563"/>
                <a:gd name="connsiteX22" fmla="*/ 3022753 w 3362752"/>
                <a:gd name="connsiteY22" fmla="*/ 947876 h 2582563"/>
                <a:gd name="connsiteX23" fmla="*/ 3008613 w 3362752"/>
                <a:gd name="connsiteY23" fmla="*/ 948487 h 2582563"/>
                <a:gd name="connsiteX24" fmla="*/ 2955976 w 3362752"/>
                <a:gd name="connsiteY24" fmla="*/ 943181 h 2582563"/>
                <a:gd name="connsiteX25" fmla="*/ 2607874 w 3362752"/>
                <a:gd name="connsiteY25" fmla="*/ 1291284 h 2582563"/>
                <a:gd name="connsiteX26" fmla="*/ 2955976 w 3362752"/>
                <a:gd name="connsiteY26" fmla="*/ 1639386 h 2582563"/>
                <a:gd name="connsiteX27" fmla="*/ 3008613 w 3362752"/>
                <a:gd name="connsiteY27" fmla="*/ 1634080 h 2582563"/>
                <a:gd name="connsiteX28" fmla="*/ 3022752 w 3362752"/>
                <a:gd name="connsiteY28" fmla="*/ 1634692 h 2582563"/>
                <a:gd name="connsiteX29" fmla="*/ 3321422 w 3362752"/>
                <a:gd name="connsiteY29" fmla="*/ 1573022 h 2582563"/>
                <a:gd name="connsiteX30" fmla="*/ 3362752 w 3362752"/>
                <a:gd name="connsiteY30" fmla="*/ 1571422 h 2582563"/>
                <a:gd name="connsiteX31" fmla="*/ 3362752 w 3362752"/>
                <a:gd name="connsiteY31" fmla="*/ 2582563 h 2582563"/>
                <a:gd name="connsiteX32" fmla="*/ 780190 w 3362752"/>
                <a:gd name="connsiteY32" fmla="*/ 2582563 h 2582563"/>
                <a:gd name="connsiteX33" fmla="*/ 780190 w 3362752"/>
                <a:gd name="connsiteY33" fmla="*/ 1291282 h 2582563"/>
                <a:gd name="connsiteX34" fmla="*/ 696205 w 3362752"/>
                <a:gd name="connsiteY34" fmla="*/ 1291282 h 2582563"/>
                <a:gd name="connsiteX35" fmla="*/ 696205 w 3362752"/>
                <a:gd name="connsiteY35" fmla="*/ 1291283 h 2582563"/>
                <a:gd name="connsiteX36" fmla="*/ 780189 w 3362752"/>
                <a:gd name="connsiteY36" fmla="*/ 1291283 h 2582563"/>
                <a:gd name="connsiteX37" fmla="*/ 780189 w 3362752"/>
                <a:gd name="connsiteY37" fmla="*/ 1570441 h 2582563"/>
                <a:gd name="connsiteX38" fmla="*/ 414878 w 3362752"/>
                <a:gd name="connsiteY38" fmla="*/ 1634690 h 2582563"/>
                <a:gd name="connsiteX39" fmla="*/ 400740 w 3362752"/>
                <a:gd name="connsiteY39" fmla="*/ 1634079 h 2582563"/>
                <a:gd name="connsiteX40" fmla="*/ 348103 w 3362752"/>
                <a:gd name="connsiteY40" fmla="*/ 1639385 h 2582563"/>
                <a:gd name="connsiteX41" fmla="*/ 0 w 3362752"/>
                <a:gd name="connsiteY41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1728063 w 3362752"/>
                <a:gd name="connsiteY13" fmla="*/ 365311 h 2582563"/>
                <a:gd name="connsiteX14" fmla="*/ 2419573 w 3362752"/>
                <a:gd name="connsiteY14" fmla="*/ 432087 h 2582563"/>
                <a:gd name="connsiteX15" fmla="*/ 2414267 w 3362752"/>
                <a:gd name="connsiteY15" fmla="*/ 379450 h 2582563"/>
                <a:gd name="connsiteX16" fmla="*/ 2414878 w 3362752"/>
                <a:gd name="connsiteY16" fmla="*/ 365312 h 2582563"/>
                <a:gd name="connsiteX17" fmla="*/ 2350629 w 3362752"/>
                <a:gd name="connsiteY17" fmla="*/ 0 h 2582563"/>
                <a:gd name="connsiteX18" fmla="*/ 3362752 w 3362752"/>
                <a:gd name="connsiteY18" fmla="*/ 0 h 2582563"/>
                <a:gd name="connsiteX19" fmla="*/ 3362752 w 3362752"/>
                <a:gd name="connsiteY19" fmla="*/ 1011146 h 2582563"/>
                <a:gd name="connsiteX20" fmla="*/ 3321423 w 3362752"/>
                <a:gd name="connsiteY20" fmla="*/ 1009546 h 2582563"/>
                <a:gd name="connsiteX21" fmla="*/ 3022753 w 3362752"/>
                <a:gd name="connsiteY21" fmla="*/ 947876 h 2582563"/>
                <a:gd name="connsiteX22" fmla="*/ 3008613 w 3362752"/>
                <a:gd name="connsiteY22" fmla="*/ 948487 h 2582563"/>
                <a:gd name="connsiteX23" fmla="*/ 2955976 w 3362752"/>
                <a:gd name="connsiteY23" fmla="*/ 943181 h 2582563"/>
                <a:gd name="connsiteX24" fmla="*/ 2607874 w 3362752"/>
                <a:gd name="connsiteY24" fmla="*/ 1291284 h 2582563"/>
                <a:gd name="connsiteX25" fmla="*/ 2955976 w 3362752"/>
                <a:gd name="connsiteY25" fmla="*/ 1639386 h 2582563"/>
                <a:gd name="connsiteX26" fmla="*/ 3008613 w 3362752"/>
                <a:gd name="connsiteY26" fmla="*/ 1634080 h 2582563"/>
                <a:gd name="connsiteX27" fmla="*/ 3022752 w 3362752"/>
                <a:gd name="connsiteY27" fmla="*/ 1634692 h 2582563"/>
                <a:gd name="connsiteX28" fmla="*/ 3321422 w 3362752"/>
                <a:gd name="connsiteY28" fmla="*/ 1573022 h 2582563"/>
                <a:gd name="connsiteX29" fmla="*/ 3362752 w 3362752"/>
                <a:gd name="connsiteY29" fmla="*/ 1571422 h 2582563"/>
                <a:gd name="connsiteX30" fmla="*/ 3362752 w 3362752"/>
                <a:gd name="connsiteY30" fmla="*/ 2582563 h 2582563"/>
                <a:gd name="connsiteX31" fmla="*/ 780190 w 3362752"/>
                <a:gd name="connsiteY31" fmla="*/ 2582563 h 2582563"/>
                <a:gd name="connsiteX32" fmla="*/ 780190 w 3362752"/>
                <a:gd name="connsiteY32" fmla="*/ 1291282 h 2582563"/>
                <a:gd name="connsiteX33" fmla="*/ 696205 w 3362752"/>
                <a:gd name="connsiteY33" fmla="*/ 1291282 h 2582563"/>
                <a:gd name="connsiteX34" fmla="*/ 696205 w 3362752"/>
                <a:gd name="connsiteY34" fmla="*/ 1291283 h 2582563"/>
                <a:gd name="connsiteX35" fmla="*/ 780189 w 3362752"/>
                <a:gd name="connsiteY35" fmla="*/ 1291283 h 2582563"/>
                <a:gd name="connsiteX36" fmla="*/ 780189 w 3362752"/>
                <a:gd name="connsiteY36" fmla="*/ 1570441 h 2582563"/>
                <a:gd name="connsiteX37" fmla="*/ 414878 w 3362752"/>
                <a:gd name="connsiteY37" fmla="*/ 1634690 h 2582563"/>
                <a:gd name="connsiteX38" fmla="*/ 400740 w 3362752"/>
                <a:gd name="connsiteY38" fmla="*/ 1634079 h 2582563"/>
                <a:gd name="connsiteX39" fmla="*/ 348103 w 3362752"/>
                <a:gd name="connsiteY39" fmla="*/ 1639385 h 2582563"/>
                <a:gd name="connsiteX40" fmla="*/ 0 w 3362752"/>
                <a:gd name="connsiteY40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2419573 w 3362752"/>
                <a:gd name="connsiteY13" fmla="*/ 432087 h 2582563"/>
                <a:gd name="connsiteX14" fmla="*/ 2414267 w 3362752"/>
                <a:gd name="connsiteY14" fmla="*/ 379450 h 2582563"/>
                <a:gd name="connsiteX15" fmla="*/ 2414878 w 3362752"/>
                <a:gd name="connsiteY15" fmla="*/ 365312 h 2582563"/>
                <a:gd name="connsiteX16" fmla="*/ 2350629 w 3362752"/>
                <a:gd name="connsiteY16" fmla="*/ 0 h 2582563"/>
                <a:gd name="connsiteX17" fmla="*/ 3362752 w 3362752"/>
                <a:gd name="connsiteY17" fmla="*/ 0 h 2582563"/>
                <a:gd name="connsiteX18" fmla="*/ 3362752 w 3362752"/>
                <a:gd name="connsiteY18" fmla="*/ 1011146 h 2582563"/>
                <a:gd name="connsiteX19" fmla="*/ 3321423 w 3362752"/>
                <a:gd name="connsiteY19" fmla="*/ 1009546 h 2582563"/>
                <a:gd name="connsiteX20" fmla="*/ 3022753 w 3362752"/>
                <a:gd name="connsiteY20" fmla="*/ 947876 h 2582563"/>
                <a:gd name="connsiteX21" fmla="*/ 3008613 w 3362752"/>
                <a:gd name="connsiteY21" fmla="*/ 948487 h 2582563"/>
                <a:gd name="connsiteX22" fmla="*/ 2955976 w 3362752"/>
                <a:gd name="connsiteY22" fmla="*/ 943181 h 2582563"/>
                <a:gd name="connsiteX23" fmla="*/ 2607874 w 3362752"/>
                <a:gd name="connsiteY23" fmla="*/ 1291284 h 2582563"/>
                <a:gd name="connsiteX24" fmla="*/ 2955976 w 3362752"/>
                <a:gd name="connsiteY24" fmla="*/ 1639386 h 2582563"/>
                <a:gd name="connsiteX25" fmla="*/ 3008613 w 3362752"/>
                <a:gd name="connsiteY25" fmla="*/ 1634080 h 2582563"/>
                <a:gd name="connsiteX26" fmla="*/ 3022752 w 3362752"/>
                <a:gd name="connsiteY26" fmla="*/ 1634692 h 2582563"/>
                <a:gd name="connsiteX27" fmla="*/ 3321422 w 3362752"/>
                <a:gd name="connsiteY27" fmla="*/ 1573022 h 2582563"/>
                <a:gd name="connsiteX28" fmla="*/ 3362752 w 3362752"/>
                <a:gd name="connsiteY28" fmla="*/ 1571422 h 2582563"/>
                <a:gd name="connsiteX29" fmla="*/ 3362752 w 3362752"/>
                <a:gd name="connsiteY29" fmla="*/ 2582563 h 2582563"/>
                <a:gd name="connsiteX30" fmla="*/ 780190 w 3362752"/>
                <a:gd name="connsiteY30" fmla="*/ 2582563 h 2582563"/>
                <a:gd name="connsiteX31" fmla="*/ 780190 w 3362752"/>
                <a:gd name="connsiteY31" fmla="*/ 1291282 h 2582563"/>
                <a:gd name="connsiteX32" fmla="*/ 696205 w 3362752"/>
                <a:gd name="connsiteY32" fmla="*/ 1291282 h 2582563"/>
                <a:gd name="connsiteX33" fmla="*/ 696205 w 3362752"/>
                <a:gd name="connsiteY33" fmla="*/ 1291283 h 2582563"/>
                <a:gd name="connsiteX34" fmla="*/ 780189 w 3362752"/>
                <a:gd name="connsiteY34" fmla="*/ 1291283 h 2582563"/>
                <a:gd name="connsiteX35" fmla="*/ 780189 w 3362752"/>
                <a:gd name="connsiteY35" fmla="*/ 1570441 h 2582563"/>
                <a:gd name="connsiteX36" fmla="*/ 414878 w 3362752"/>
                <a:gd name="connsiteY36" fmla="*/ 1634690 h 2582563"/>
                <a:gd name="connsiteX37" fmla="*/ 400740 w 3362752"/>
                <a:gd name="connsiteY37" fmla="*/ 1634079 h 2582563"/>
                <a:gd name="connsiteX38" fmla="*/ 348103 w 3362752"/>
                <a:gd name="connsiteY38" fmla="*/ 1639385 h 2582563"/>
                <a:gd name="connsiteX39" fmla="*/ 0 w 3362752"/>
                <a:gd name="connsiteY39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2419573 w 3362752"/>
                <a:gd name="connsiteY13" fmla="*/ 432087 h 2582563"/>
                <a:gd name="connsiteX14" fmla="*/ 2414267 w 3362752"/>
                <a:gd name="connsiteY14" fmla="*/ 379450 h 2582563"/>
                <a:gd name="connsiteX15" fmla="*/ 2350629 w 3362752"/>
                <a:gd name="connsiteY15" fmla="*/ 0 h 2582563"/>
                <a:gd name="connsiteX16" fmla="*/ 3362752 w 3362752"/>
                <a:gd name="connsiteY16" fmla="*/ 0 h 2582563"/>
                <a:gd name="connsiteX17" fmla="*/ 3362752 w 3362752"/>
                <a:gd name="connsiteY17" fmla="*/ 1011146 h 2582563"/>
                <a:gd name="connsiteX18" fmla="*/ 3321423 w 3362752"/>
                <a:gd name="connsiteY18" fmla="*/ 1009546 h 2582563"/>
                <a:gd name="connsiteX19" fmla="*/ 3022753 w 3362752"/>
                <a:gd name="connsiteY19" fmla="*/ 947876 h 2582563"/>
                <a:gd name="connsiteX20" fmla="*/ 3008613 w 3362752"/>
                <a:gd name="connsiteY20" fmla="*/ 948487 h 2582563"/>
                <a:gd name="connsiteX21" fmla="*/ 2955976 w 3362752"/>
                <a:gd name="connsiteY21" fmla="*/ 943181 h 2582563"/>
                <a:gd name="connsiteX22" fmla="*/ 2607874 w 3362752"/>
                <a:gd name="connsiteY22" fmla="*/ 1291284 h 2582563"/>
                <a:gd name="connsiteX23" fmla="*/ 2955976 w 3362752"/>
                <a:gd name="connsiteY23" fmla="*/ 1639386 h 2582563"/>
                <a:gd name="connsiteX24" fmla="*/ 3008613 w 3362752"/>
                <a:gd name="connsiteY24" fmla="*/ 1634080 h 2582563"/>
                <a:gd name="connsiteX25" fmla="*/ 3022752 w 3362752"/>
                <a:gd name="connsiteY25" fmla="*/ 1634692 h 2582563"/>
                <a:gd name="connsiteX26" fmla="*/ 3321422 w 3362752"/>
                <a:gd name="connsiteY26" fmla="*/ 1573022 h 2582563"/>
                <a:gd name="connsiteX27" fmla="*/ 3362752 w 3362752"/>
                <a:gd name="connsiteY27" fmla="*/ 1571422 h 2582563"/>
                <a:gd name="connsiteX28" fmla="*/ 3362752 w 3362752"/>
                <a:gd name="connsiteY28" fmla="*/ 2582563 h 2582563"/>
                <a:gd name="connsiteX29" fmla="*/ 780190 w 3362752"/>
                <a:gd name="connsiteY29" fmla="*/ 2582563 h 2582563"/>
                <a:gd name="connsiteX30" fmla="*/ 780190 w 3362752"/>
                <a:gd name="connsiteY30" fmla="*/ 1291282 h 2582563"/>
                <a:gd name="connsiteX31" fmla="*/ 696205 w 3362752"/>
                <a:gd name="connsiteY31" fmla="*/ 1291282 h 2582563"/>
                <a:gd name="connsiteX32" fmla="*/ 696205 w 3362752"/>
                <a:gd name="connsiteY32" fmla="*/ 1291283 h 2582563"/>
                <a:gd name="connsiteX33" fmla="*/ 780189 w 3362752"/>
                <a:gd name="connsiteY33" fmla="*/ 1291283 h 2582563"/>
                <a:gd name="connsiteX34" fmla="*/ 780189 w 3362752"/>
                <a:gd name="connsiteY34" fmla="*/ 1570441 h 2582563"/>
                <a:gd name="connsiteX35" fmla="*/ 414878 w 3362752"/>
                <a:gd name="connsiteY35" fmla="*/ 1634690 h 2582563"/>
                <a:gd name="connsiteX36" fmla="*/ 400740 w 3362752"/>
                <a:gd name="connsiteY36" fmla="*/ 1634079 h 2582563"/>
                <a:gd name="connsiteX37" fmla="*/ 348103 w 3362752"/>
                <a:gd name="connsiteY37" fmla="*/ 1639385 h 2582563"/>
                <a:gd name="connsiteX38" fmla="*/ 0 w 3362752"/>
                <a:gd name="connsiteY38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2419573 w 3362752"/>
                <a:gd name="connsiteY13" fmla="*/ 432087 h 2582563"/>
                <a:gd name="connsiteX14" fmla="*/ 2350629 w 3362752"/>
                <a:gd name="connsiteY14" fmla="*/ 0 h 2582563"/>
                <a:gd name="connsiteX15" fmla="*/ 3362752 w 3362752"/>
                <a:gd name="connsiteY15" fmla="*/ 0 h 2582563"/>
                <a:gd name="connsiteX16" fmla="*/ 3362752 w 3362752"/>
                <a:gd name="connsiteY16" fmla="*/ 1011146 h 2582563"/>
                <a:gd name="connsiteX17" fmla="*/ 3321423 w 3362752"/>
                <a:gd name="connsiteY17" fmla="*/ 1009546 h 2582563"/>
                <a:gd name="connsiteX18" fmla="*/ 3022753 w 3362752"/>
                <a:gd name="connsiteY18" fmla="*/ 947876 h 2582563"/>
                <a:gd name="connsiteX19" fmla="*/ 3008613 w 3362752"/>
                <a:gd name="connsiteY19" fmla="*/ 948487 h 2582563"/>
                <a:gd name="connsiteX20" fmla="*/ 2955976 w 3362752"/>
                <a:gd name="connsiteY20" fmla="*/ 943181 h 2582563"/>
                <a:gd name="connsiteX21" fmla="*/ 2607874 w 3362752"/>
                <a:gd name="connsiteY21" fmla="*/ 1291284 h 2582563"/>
                <a:gd name="connsiteX22" fmla="*/ 2955976 w 3362752"/>
                <a:gd name="connsiteY22" fmla="*/ 1639386 h 2582563"/>
                <a:gd name="connsiteX23" fmla="*/ 3008613 w 3362752"/>
                <a:gd name="connsiteY23" fmla="*/ 1634080 h 2582563"/>
                <a:gd name="connsiteX24" fmla="*/ 3022752 w 3362752"/>
                <a:gd name="connsiteY24" fmla="*/ 1634692 h 2582563"/>
                <a:gd name="connsiteX25" fmla="*/ 3321422 w 3362752"/>
                <a:gd name="connsiteY25" fmla="*/ 1573022 h 2582563"/>
                <a:gd name="connsiteX26" fmla="*/ 3362752 w 3362752"/>
                <a:gd name="connsiteY26" fmla="*/ 1571422 h 2582563"/>
                <a:gd name="connsiteX27" fmla="*/ 3362752 w 3362752"/>
                <a:gd name="connsiteY27" fmla="*/ 2582563 h 2582563"/>
                <a:gd name="connsiteX28" fmla="*/ 780190 w 3362752"/>
                <a:gd name="connsiteY28" fmla="*/ 2582563 h 2582563"/>
                <a:gd name="connsiteX29" fmla="*/ 780190 w 3362752"/>
                <a:gd name="connsiteY29" fmla="*/ 1291282 h 2582563"/>
                <a:gd name="connsiteX30" fmla="*/ 696205 w 3362752"/>
                <a:gd name="connsiteY30" fmla="*/ 1291282 h 2582563"/>
                <a:gd name="connsiteX31" fmla="*/ 696205 w 3362752"/>
                <a:gd name="connsiteY31" fmla="*/ 1291283 h 2582563"/>
                <a:gd name="connsiteX32" fmla="*/ 780189 w 3362752"/>
                <a:gd name="connsiteY32" fmla="*/ 1291283 h 2582563"/>
                <a:gd name="connsiteX33" fmla="*/ 780189 w 3362752"/>
                <a:gd name="connsiteY33" fmla="*/ 1570441 h 2582563"/>
                <a:gd name="connsiteX34" fmla="*/ 414878 w 3362752"/>
                <a:gd name="connsiteY34" fmla="*/ 1634690 h 2582563"/>
                <a:gd name="connsiteX35" fmla="*/ 400740 w 3362752"/>
                <a:gd name="connsiteY35" fmla="*/ 1634079 h 2582563"/>
                <a:gd name="connsiteX36" fmla="*/ 348103 w 3362752"/>
                <a:gd name="connsiteY36" fmla="*/ 1639385 h 2582563"/>
                <a:gd name="connsiteX37" fmla="*/ 0 w 3362752"/>
                <a:gd name="connsiteY37" fmla="*/ 1291282 h 2582563"/>
                <a:gd name="connsiteX0" fmla="*/ 2071470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2071470 w 3362752"/>
                <a:gd name="connsiteY4" fmla="*/ 83985 h 2582563"/>
                <a:gd name="connsiteX5" fmla="*/ 0 w 3362752"/>
                <a:gd name="connsiteY5" fmla="*/ 1291282 h 2582563"/>
                <a:gd name="connsiteX6" fmla="*/ 348103 w 3362752"/>
                <a:gd name="connsiteY6" fmla="*/ 943180 h 2582563"/>
                <a:gd name="connsiteX7" fmla="*/ 400739 w 3362752"/>
                <a:gd name="connsiteY7" fmla="*/ 948486 h 2582563"/>
                <a:gd name="connsiteX8" fmla="*/ 414879 w 3362752"/>
                <a:gd name="connsiteY8" fmla="*/ 947875 h 2582563"/>
                <a:gd name="connsiteX9" fmla="*/ 713549 w 3362752"/>
                <a:gd name="connsiteY9" fmla="*/ 1009545 h 2582563"/>
                <a:gd name="connsiteX10" fmla="*/ 780190 w 3362752"/>
                <a:gd name="connsiteY10" fmla="*/ 1012124 h 2582563"/>
                <a:gd name="connsiteX11" fmla="*/ 780190 w 3362752"/>
                <a:gd name="connsiteY11" fmla="*/ 0 h 2582563"/>
                <a:gd name="connsiteX12" fmla="*/ 1792312 w 3362752"/>
                <a:gd name="connsiteY12" fmla="*/ 0 h 2582563"/>
                <a:gd name="connsiteX13" fmla="*/ 2350629 w 3362752"/>
                <a:gd name="connsiteY13" fmla="*/ 0 h 2582563"/>
                <a:gd name="connsiteX14" fmla="*/ 3362752 w 3362752"/>
                <a:gd name="connsiteY14" fmla="*/ 0 h 2582563"/>
                <a:gd name="connsiteX15" fmla="*/ 3362752 w 3362752"/>
                <a:gd name="connsiteY15" fmla="*/ 1011146 h 2582563"/>
                <a:gd name="connsiteX16" fmla="*/ 3321423 w 3362752"/>
                <a:gd name="connsiteY16" fmla="*/ 1009546 h 2582563"/>
                <a:gd name="connsiteX17" fmla="*/ 3022753 w 3362752"/>
                <a:gd name="connsiteY17" fmla="*/ 947876 h 2582563"/>
                <a:gd name="connsiteX18" fmla="*/ 3008613 w 3362752"/>
                <a:gd name="connsiteY18" fmla="*/ 948487 h 2582563"/>
                <a:gd name="connsiteX19" fmla="*/ 2955976 w 3362752"/>
                <a:gd name="connsiteY19" fmla="*/ 943181 h 2582563"/>
                <a:gd name="connsiteX20" fmla="*/ 2607874 w 3362752"/>
                <a:gd name="connsiteY20" fmla="*/ 1291284 h 2582563"/>
                <a:gd name="connsiteX21" fmla="*/ 2955976 w 3362752"/>
                <a:gd name="connsiteY21" fmla="*/ 1639386 h 2582563"/>
                <a:gd name="connsiteX22" fmla="*/ 3008613 w 3362752"/>
                <a:gd name="connsiteY22" fmla="*/ 1634080 h 2582563"/>
                <a:gd name="connsiteX23" fmla="*/ 3022752 w 3362752"/>
                <a:gd name="connsiteY23" fmla="*/ 1634692 h 2582563"/>
                <a:gd name="connsiteX24" fmla="*/ 3321422 w 3362752"/>
                <a:gd name="connsiteY24" fmla="*/ 1573022 h 2582563"/>
                <a:gd name="connsiteX25" fmla="*/ 3362752 w 3362752"/>
                <a:gd name="connsiteY25" fmla="*/ 1571422 h 2582563"/>
                <a:gd name="connsiteX26" fmla="*/ 3362752 w 3362752"/>
                <a:gd name="connsiteY26" fmla="*/ 2582563 h 2582563"/>
                <a:gd name="connsiteX27" fmla="*/ 780190 w 3362752"/>
                <a:gd name="connsiteY27" fmla="*/ 2582563 h 2582563"/>
                <a:gd name="connsiteX28" fmla="*/ 780190 w 3362752"/>
                <a:gd name="connsiteY28" fmla="*/ 1291282 h 2582563"/>
                <a:gd name="connsiteX29" fmla="*/ 696205 w 3362752"/>
                <a:gd name="connsiteY29" fmla="*/ 1291282 h 2582563"/>
                <a:gd name="connsiteX30" fmla="*/ 696205 w 3362752"/>
                <a:gd name="connsiteY30" fmla="*/ 1291283 h 2582563"/>
                <a:gd name="connsiteX31" fmla="*/ 780189 w 3362752"/>
                <a:gd name="connsiteY31" fmla="*/ 1291283 h 2582563"/>
                <a:gd name="connsiteX32" fmla="*/ 780189 w 3362752"/>
                <a:gd name="connsiteY32" fmla="*/ 1570441 h 2582563"/>
                <a:gd name="connsiteX33" fmla="*/ 414878 w 3362752"/>
                <a:gd name="connsiteY33" fmla="*/ 1634690 h 2582563"/>
                <a:gd name="connsiteX34" fmla="*/ 400740 w 3362752"/>
                <a:gd name="connsiteY34" fmla="*/ 1634079 h 2582563"/>
                <a:gd name="connsiteX35" fmla="*/ 348103 w 3362752"/>
                <a:gd name="connsiteY35" fmla="*/ 1639385 h 2582563"/>
                <a:gd name="connsiteX36" fmla="*/ 0 w 3362752"/>
                <a:gd name="connsiteY36" fmla="*/ 1291282 h 2582563"/>
                <a:gd name="connsiteX0" fmla="*/ 2071471 w 3362752"/>
                <a:gd name="connsiteY0" fmla="*/ 83985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2071471 w 3362752"/>
                <a:gd name="connsiteY3" fmla="*/ 83985 h 2582563"/>
                <a:gd name="connsiteX4" fmla="*/ 0 w 3362752"/>
                <a:gd name="connsiteY4" fmla="*/ 1291282 h 2582563"/>
                <a:gd name="connsiteX5" fmla="*/ 348103 w 3362752"/>
                <a:gd name="connsiteY5" fmla="*/ 943180 h 2582563"/>
                <a:gd name="connsiteX6" fmla="*/ 400739 w 3362752"/>
                <a:gd name="connsiteY6" fmla="*/ 948486 h 2582563"/>
                <a:gd name="connsiteX7" fmla="*/ 414879 w 3362752"/>
                <a:gd name="connsiteY7" fmla="*/ 947875 h 2582563"/>
                <a:gd name="connsiteX8" fmla="*/ 713549 w 3362752"/>
                <a:gd name="connsiteY8" fmla="*/ 1009545 h 2582563"/>
                <a:gd name="connsiteX9" fmla="*/ 780190 w 3362752"/>
                <a:gd name="connsiteY9" fmla="*/ 1012124 h 2582563"/>
                <a:gd name="connsiteX10" fmla="*/ 780190 w 3362752"/>
                <a:gd name="connsiteY10" fmla="*/ 0 h 2582563"/>
                <a:gd name="connsiteX11" fmla="*/ 1792312 w 3362752"/>
                <a:gd name="connsiteY11" fmla="*/ 0 h 2582563"/>
                <a:gd name="connsiteX12" fmla="*/ 2350629 w 3362752"/>
                <a:gd name="connsiteY12" fmla="*/ 0 h 2582563"/>
                <a:gd name="connsiteX13" fmla="*/ 3362752 w 3362752"/>
                <a:gd name="connsiteY13" fmla="*/ 0 h 2582563"/>
                <a:gd name="connsiteX14" fmla="*/ 3362752 w 3362752"/>
                <a:gd name="connsiteY14" fmla="*/ 1011146 h 2582563"/>
                <a:gd name="connsiteX15" fmla="*/ 3321423 w 3362752"/>
                <a:gd name="connsiteY15" fmla="*/ 1009546 h 2582563"/>
                <a:gd name="connsiteX16" fmla="*/ 3022753 w 3362752"/>
                <a:gd name="connsiteY16" fmla="*/ 947876 h 2582563"/>
                <a:gd name="connsiteX17" fmla="*/ 3008613 w 3362752"/>
                <a:gd name="connsiteY17" fmla="*/ 948487 h 2582563"/>
                <a:gd name="connsiteX18" fmla="*/ 2955976 w 3362752"/>
                <a:gd name="connsiteY18" fmla="*/ 943181 h 2582563"/>
                <a:gd name="connsiteX19" fmla="*/ 2607874 w 3362752"/>
                <a:gd name="connsiteY19" fmla="*/ 1291284 h 2582563"/>
                <a:gd name="connsiteX20" fmla="*/ 2955976 w 3362752"/>
                <a:gd name="connsiteY20" fmla="*/ 1639386 h 2582563"/>
                <a:gd name="connsiteX21" fmla="*/ 3008613 w 3362752"/>
                <a:gd name="connsiteY21" fmla="*/ 1634080 h 2582563"/>
                <a:gd name="connsiteX22" fmla="*/ 3022752 w 3362752"/>
                <a:gd name="connsiteY22" fmla="*/ 1634692 h 2582563"/>
                <a:gd name="connsiteX23" fmla="*/ 3321422 w 3362752"/>
                <a:gd name="connsiteY23" fmla="*/ 1573022 h 2582563"/>
                <a:gd name="connsiteX24" fmla="*/ 3362752 w 3362752"/>
                <a:gd name="connsiteY24" fmla="*/ 1571422 h 2582563"/>
                <a:gd name="connsiteX25" fmla="*/ 3362752 w 3362752"/>
                <a:gd name="connsiteY25" fmla="*/ 2582563 h 2582563"/>
                <a:gd name="connsiteX26" fmla="*/ 780190 w 3362752"/>
                <a:gd name="connsiteY26" fmla="*/ 2582563 h 2582563"/>
                <a:gd name="connsiteX27" fmla="*/ 780190 w 3362752"/>
                <a:gd name="connsiteY27" fmla="*/ 1291282 h 2582563"/>
                <a:gd name="connsiteX28" fmla="*/ 696205 w 3362752"/>
                <a:gd name="connsiteY28" fmla="*/ 1291282 h 2582563"/>
                <a:gd name="connsiteX29" fmla="*/ 696205 w 3362752"/>
                <a:gd name="connsiteY29" fmla="*/ 1291283 h 2582563"/>
                <a:gd name="connsiteX30" fmla="*/ 780189 w 3362752"/>
                <a:gd name="connsiteY30" fmla="*/ 1291283 h 2582563"/>
                <a:gd name="connsiteX31" fmla="*/ 780189 w 3362752"/>
                <a:gd name="connsiteY31" fmla="*/ 1570441 h 2582563"/>
                <a:gd name="connsiteX32" fmla="*/ 414878 w 3362752"/>
                <a:gd name="connsiteY32" fmla="*/ 1634690 h 2582563"/>
                <a:gd name="connsiteX33" fmla="*/ 400740 w 3362752"/>
                <a:gd name="connsiteY33" fmla="*/ 1634079 h 2582563"/>
                <a:gd name="connsiteX34" fmla="*/ 348103 w 3362752"/>
                <a:gd name="connsiteY34" fmla="*/ 1639385 h 2582563"/>
                <a:gd name="connsiteX35" fmla="*/ 0 w 3362752"/>
                <a:gd name="connsiteY35" fmla="*/ 1291282 h 2582563"/>
                <a:gd name="connsiteX0" fmla="*/ 2071471 w 3362752"/>
                <a:gd name="connsiteY0" fmla="*/ 0 h 2582563"/>
                <a:gd name="connsiteX1" fmla="*/ 2071470 w 3362752"/>
                <a:gd name="connsiteY1" fmla="*/ 0 h 2582563"/>
                <a:gd name="connsiteX2" fmla="*/ 2071471 w 3362752"/>
                <a:gd name="connsiteY2" fmla="*/ 0 h 2582563"/>
                <a:gd name="connsiteX3" fmla="*/ 0 w 3362752"/>
                <a:gd name="connsiteY3" fmla="*/ 1291282 h 2582563"/>
                <a:gd name="connsiteX4" fmla="*/ 348103 w 3362752"/>
                <a:gd name="connsiteY4" fmla="*/ 943180 h 2582563"/>
                <a:gd name="connsiteX5" fmla="*/ 400739 w 3362752"/>
                <a:gd name="connsiteY5" fmla="*/ 948486 h 2582563"/>
                <a:gd name="connsiteX6" fmla="*/ 414879 w 3362752"/>
                <a:gd name="connsiteY6" fmla="*/ 947875 h 2582563"/>
                <a:gd name="connsiteX7" fmla="*/ 713549 w 3362752"/>
                <a:gd name="connsiteY7" fmla="*/ 1009545 h 2582563"/>
                <a:gd name="connsiteX8" fmla="*/ 780190 w 3362752"/>
                <a:gd name="connsiteY8" fmla="*/ 1012124 h 2582563"/>
                <a:gd name="connsiteX9" fmla="*/ 780190 w 3362752"/>
                <a:gd name="connsiteY9" fmla="*/ 0 h 2582563"/>
                <a:gd name="connsiteX10" fmla="*/ 1792312 w 3362752"/>
                <a:gd name="connsiteY10" fmla="*/ 0 h 2582563"/>
                <a:gd name="connsiteX11" fmla="*/ 2350629 w 3362752"/>
                <a:gd name="connsiteY11" fmla="*/ 0 h 2582563"/>
                <a:gd name="connsiteX12" fmla="*/ 3362752 w 3362752"/>
                <a:gd name="connsiteY12" fmla="*/ 0 h 2582563"/>
                <a:gd name="connsiteX13" fmla="*/ 3362752 w 3362752"/>
                <a:gd name="connsiteY13" fmla="*/ 1011146 h 2582563"/>
                <a:gd name="connsiteX14" fmla="*/ 3321423 w 3362752"/>
                <a:gd name="connsiteY14" fmla="*/ 1009546 h 2582563"/>
                <a:gd name="connsiteX15" fmla="*/ 3022753 w 3362752"/>
                <a:gd name="connsiteY15" fmla="*/ 947876 h 2582563"/>
                <a:gd name="connsiteX16" fmla="*/ 3008613 w 3362752"/>
                <a:gd name="connsiteY16" fmla="*/ 948487 h 2582563"/>
                <a:gd name="connsiteX17" fmla="*/ 2955976 w 3362752"/>
                <a:gd name="connsiteY17" fmla="*/ 943181 h 2582563"/>
                <a:gd name="connsiteX18" fmla="*/ 2607874 w 3362752"/>
                <a:gd name="connsiteY18" fmla="*/ 1291284 h 2582563"/>
                <a:gd name="connsiteX19" fmla="*/ 2955976 w 3362752"/>
                <a:gd name="connsiteY19" fmla="*/ 1639386 h 2582563"/>
                <a:gd name="connsiteX20" fmla="*/ 3008613 w 3362752"/>
                <a:gd name="connsiteY20" fmla="*/ 1634080 h 2582563"/>
                <a:gd name="connsiteX21" fmla="*/ 3022752 w 3362752"/>
                <a:gd name="connsiteY21" fmla="*/ 1634692 h 2582563"/>
                <a:gd name="connsiteX22" fmla="*/ 3321422 w 3362752"/>
                <a:gd name="connsiteY22" fmla="*/ 1573022 h 2582563"/>
                <a:gd name="connsiteX23" fmla="*/ 3362752 w 3362752"/>
                <a:gd name="connsiteY23" fmla="*/ 1571422 h 2582563"/>
                <a:gd name="connsiteX24" fmla="*/ 3362752 w 3362752"/>
                <a:gd name="connsiteY24" fmla="*/ 2582563 h 2582563"/>
                <a:gd name="connsiteX25" fmla="*/ 780190 w 3362752"/>
                <a:gd name="connsiteY25" fmla="*/ 2582563 h 2582563"/>
                <a:gd name="connsiteX26" fmla="*/ 780190 w 3362752"/>
                <a:gd name="connsiteY26" fmla="*/ 1291282 h 2582563"/>
                <a:gd name="connsiteX27" fmla="*/ 696205 w 3362752"/>
                <a:gd name="connsiteY27" fmla="*/ 1291282 h 2582563"/>
                <a:gd name="connsiteX28" fmla="*/ 696205 w 3362752"/>
                <a:gd name="connsiteY28" fmla="*/ 1291283 h 2582563"/>
                <a:gd name="connsiteX29" fmla="*/ 780189 w 3362752"/>
                <a:gd name="connsiteY29" fmla="*/ 1291283 h 2582563"/>
                <a:gd name="connsiteX30" fmla="*/ 780189 w 3362752"/>
                <a:gd name="connsiteY30" fmla="*/ 1570441 h 2582563"/>
                <a:gd name="connsiteX31" fmla="*/ 414878 w 3362752"/>
                <a:gd name="connsiteY31" fmla="*/ 1634690 h 2582563"/>
                <a:gd name="connsiteX32" fmla="*/ 400740 w 3362752"/>
                <a:gd name="connsiteY32" fmla="*/ 1634079 h 2582563"/>
                <a:gd name="connsiteX33" fmla="*/ 348103 w 3362752"/>
                <a:gd name="connsiteY33" fmla="*/ 1639385 h 2582563"/>
                <a:gd name="connsiteX34" fmla="*/ 0 w 3362752"/>
                <a:gd name="connsiteY34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1792312 w 3362752"/>
                <a:gd name="connsiteY7" fmla="*/ 0 h 2582563"/>
                <a:gd name="connsiteX8" fmla="*/ 2350629 w 3362752"/>
                <a:gd name="connsiteY8" fmla="*/ 0 h 2582563"/>
                <a:gd name="connsiteX9" fmla="*/ 3362752 w 3362752"/>
                <a:gd name="connsiteY9" fmla="*/ 0 h 2582563"/>
                <a:gd name="connsiteX10" fmla="*/ 3362752 w 3362752"/>
                <a:gd name="connsiteY10" fmla="*/ 1011146 h 2582563"/>
                <a:gd name="connsiteX11" fmla="*/ 3321423 w 3362752"/>
                <a:gd name="connsiteY11" fmla="*/ 1009546 h 2582563"/>
                <a:gd name="connsiteX12" fmla="*/ 3022753 w 3362752"/>
                <a:gd name="connsiteY12" fmla="*/ 947876 h 2582563"/>
                <a:gd name="connsiteX13" fmla="*/ 3008613 w 3362752"/>
                <a:gd name="connsiteY13" fmla="*/ 948487 h 2582563"/>
                <a:gd name="connsiteX14" fmla="*/ 2955976 w 3362752"/>
                <a:gd name="connsiteY14" fmla="*/ 943181 h 2582563"/>
                <a:gd name="connsiteX15" fmla="*/ 2607874 w 3362752"/>
                <a:gd name="connsiteY15" fmla="*/ 1291284 h 2582563"/>
                <a:gd name="connsiteX16" fmla="*/ 2955976 w 3362752"/>
                <a:gd name="connsiteY16" fmla="*/ 1639386 h 2582563"/>
                <a:gd name="connsiteX17" fmla="*/ 3008613 w 3362752"/>
                <a:gd name="connsiteY17" fmla="*/ 1634080 h 2582563"/>
                <a:gd name="connsiteX18" fmla="*/ 3022752 w 3362752"/>
                <a:gd name="connsiteY18" fmla="*/ 1634692 h 2582563"/>
                <a:gd name="connsiteX19" fmla="*/ 3321422 w 3362752"/>
                <a:gd name="connsiteY19" fmla="*/ 1573022 h 2582563"/>
                <a:gd name="connsiteX20" fmla="*/ 3362752 w 3362752"/>
                <a:gd name="connsiteY20" fmla="*/ 1571422 h 2582563"/>
                <a:gd name="connsiteX21" fmla="*/ 3362752 w 3362752"/>
                <a:gd name="connsiteY21" fmla="*/ 2582563 h 2582563"/>
                <a:gd name="connsiteX22" fmla="*/ 780190 w 3362752"/>
                <a:gd name="connsiteY22" fmla="*/ 2582563 h 2582563"/>
                <a:gd name="connsiteX23" fmla="*/ 780190 w 3362752"/>
                <a:gd name="connsiteY23" fmla="*/ 1291282 h 2582563"/>
                <a:gd name="connsiteX24" fmla="*/ 696205 w 3362752"/>
                <a:gd name="connsiteY24" fmla="*/ 1291282 h 2582563"/>
                <a:gd name="connsiteX25" fmla="*/ 696205 w 3362752"/>
                <a:gd name="connsiteY25" fmla="*/ 1291283 h 2582563"/>
                <a:gd name="connsiteX26" fmla="*/ 780189 w 3362752"/>
                <a:gd name="connsiteY26" fmla="*/ 1291283 h 2582563"/>
                <a:gd name="connsiteX27" fmla="*/ 780189 w 3362752"/>
                <a:gd name="connsiteY27" fmla="*/ 1570441 h 2582563"/>
                <a:gd name="connsiteX28" fmla="*/ 414878 w 3362752"/>
                <a:gd name="connsiteY28" fmla="*/ 1634690 h 2582563"/>
                <a:gd name="connsiteX29" fmla="*/ 400740 w 3362752"/>
                <a:gd name="connsiteY29" fmla="*/ 1634079 h 2582563"/>
                <a:gd name="connsiteX30" fmla="*/ 348103 w 3362752"/>
                <a:gd name="connsiteY30" fmla="*/ 1639385 h 2582563"/>
                <a:gd name="connsiteX31" fmla="*/ 0 w 3362752"/>
                <a:gd name="connsiteY31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2350629 w 3362752"/>
                <a:gd name="connsiteY7" fmla="*/ 0 h 2582563"/>
                <a:gd name="connsiteX8" fmla="*/ 3362752 w 3362752"/>
                <a:gd name="connsiteY8" fmla="*/ 0 h 2582563"/>
                <a:gd name="connsiteX9" fmla="*/ 3362752 w 3362752"/>
                <a:gd name="connsiteY9" fmla="*/ 1011146 h 2582563"/>
                <a:gd name="connsiteX10" fmla="*/ 3321423 w 3362752"/>
                <a:gd name="connsiteY10" fmla="*/ 1009546 h 2582563"/>
                <a:gd name="connsiteX11" fmla="*/ 3022753 w 3362752"/>
                <a:gd name="connsiteY11" fmla="*/ 947876 h 2582563"/>
                <a:gd name="connsiteX12" fmla="*/ 3008613 w 3362752"/>
                <a:gd name="connsiteY12" fmla="*/ 948487 h 2582563"/>
                <a:gd name="connsiteX13" fmla="*/ 2955976 w 3362752"/>
                <a:gd name="connsiteY13" fmla="*/ 943181 h 2582563"/>
                <a:gd name="connsiteX14" fmla="*/ 2607874 w 3362752"/>
                <a:gd name="connsiteY14" fmla="*/ 1291284 h 2582563"/>
                <a:gd name="connsiteX15" fmla="*/ 2955976 w 3362752"/>
                <a:gd name="connsiteY15" fmla="*/ 1639386 h 2582563"/>
                <a:gd name="connsiteX16" fmla="*/ 3008613 w 3362752"/>
                <a:gd name="connsiteY16" fmla="*/ 1634080 h 2582563"/>
                <a:gd name="connsiteX17" fmla="*/ 3022752 w 3362752"/>
                <a:gd name="connsiteY17" fmla="*/ 1634692 h 2582563"/>
                <a:gd name="connsiteX18" fmla="*/ 3321422 w 3362752"/>
                <a:gd name="connsiteY18" fmla="*/ 1573022 h 2582563"/>
                <a:gd name="connsiteX19" fmla="*/ 3362752 w 3362752"/>
                <a:gd name="connsiteY19" fmla="*/ 1571422 h 2582563"/>
                <a:gd name="connsiteX20" fmla="*/ 3362752 w 3362752"/>
                <a:gd name="connsiteY20" fmla="*/ 2582563 h 2582563"/>
                <a:gd name="connsiteX21" fmla="*/ 780190 w 3362752"/>
                <a:gd name="connsiteY21" fmla="*/ 2582563 h 2582563"/>
                <a:gd name="connsiteX22" fmla="*/ 780190 w 3362752"/>
                <a:gd name="connsiteY22" fmla="*/ 1291282 h 2582563"/>
                <a:gd name="connsiteX23" fmla="*/ 696205 w 3362752"/>
                <a:gd name="connsiteY23" fmla="*/ 1291282 h 2582563"/>
                <a:gd name="connsiteX24" fmla="*/ 696205 w 3362752"/>
                <a:gd name="connsiteY24" fmla="*/ 1291283 h 2582563"/>
                <a:gd name="connsiteX25" fmla="*/ 780189 w 3362752"/>
                <a:gd name="connsiteY25" fmla="*/ 1291283 h 2582563"/>
                <a:gd name="connsiteX26" fmla="*/ 780189 w 3362752"/>
                <a:gd name="connsiteY26" fmla="*/ 1570441 h 2582563"/>
                <a:gd name="connsiteX27" fmla="*/ 414878 w 3362752"/>
                <a:gd name="connsiteY27" fmla="*/ 1634690 h 2582563"/>
                <a:gd name="connsiteX28" fmla="*/ 400740 w 3362752"/>
                <a:gd name="connsiteY28" fmla="*/ 1634079 h 2582563"/>
                <a:gd name="connsiteX29" fmla="*/ 348103 w 3362752"/>
                <a:gd name="connsiteY29" fmla="*/ 1639385 h 2582563"/>
                <a:gd name="connsiteX30" fmla="*/ 0 w 3362752"/>
                <a:gd name="connsiteY30" fmla="*/ 1291282 h 2582563"/>
                <a:gd name="connsiteX0" fmla="*/ 0 w 3362752"/>
                <a:gd name="connsiteY0" fmla="*/ 1291282 h 2582563"/>
                <a:gd name="connsiteX1" fmla="*/ 348103 w 3362752"/>
                <a:gd name="connsiteY1" fmla="*/ 943180 h 2582563"/>
                <a:gd name="connsiteX2" fmla="*/ 400739 w 3362752"/>
                <a:gd name="connsiteY2" fmla="*/ 948486 h 2582563"/>
                <a:gd name="connsiteX3" fmla="*/ 414879 w 3362752"/>
                <a:gd name="connsiteY3" fmla="*/ 947875 h 2582563"/>
                <a:gd name="connsiteX4" fmla="*/ 713549 w 3362752"/>
                <a:gd name="connsiteY4" fmla="*/ 1009545 h 2582563"/>
                <a:gd name="connsiteX5" fmla="*/ 780190 w 3362752"/>
                <a:gd name="connsiteY5" fmla="*/ 1012124 h 2582563"/>
                <a:gd name="connsiteX6" fmla="*/ 780190 w 3362752"/>
                <a:gd name="connsiteY6" fmla="*/ 0 h 2582563"/>
                <a:gd name="connsiteX7" fmla="*/ 3362752 w 3362752"/>
                <a:gd name="connsiteY7" fmla="*/ 0 h 2582563"/>
                <a:gd name="connsiteX8" fmla="*/ 3362752 w 3362752"/>
                <a:gd name="connsiteY8" fmla="*/ 1011146 h 2582563"/>
                <a:gd name="connsiteX9" fmla="*/ 3321423 w 3362752"/>
                <a:gd name="connsiteY9" fmla="*/ 1009546 h 2582563"/>
                <a:gd name="connsiteX10" fmla="*/ 3022753 w 3362752"/>
                <a:gd name="connsiteY10" fmla="*/ 947876 h 2582563"/>
                <a:gd name="connsiteX11" fmla="*/ 3008613 w 3362752"/>
                <a:gd name="connsiteY11" fmla="*/ 948487 h 2582563"/>
                <a:gd name="connsiteX12" fmla="*/ 2955976 w 3362752"/>
                <a:gd name="connsiteY12" fmla="*/ 943181 h 2582563"/>
                <a:gd name="connsiteX13" fmla="*/ 2607874 w 3362752"/>
                <a:gd name="connsiteY13" fmla="*/ 1291284 h 2582563"/>
                <a:gd name="connsiteX14" fmla="*/ 2955976 w 3362752"/>
                <a:gd name="connsiteY14" fmla="*/ 1639386 h 2582563"/>
                <a:gd name="connsiteX15" fmla="*/ 3008613 w 3362752"/>
                <a:gd name="connsiteY15" fmla="*/ 1634080 h 2582563"/>
                <a:gd name="connsiteX16" fmla="*/ 3022752 w 3362752"/>
                <a:gd name="connsiteY16" fmla="*/ 1634692 h 2582563"/>
                <a:gd name="connsiteX17" fmla="*/ 3321422 w 3362752"/>
                <a:gd name="connsiteY17" fmla="*/ 1573022 h 2582563"/>
                <a:gd name="connsiteX18" fmla="*/ 3362752 w 3362752"/>
                <a:gd name="connsiteY18" fmla="*/ 1571422 h 2582563"/>
                <a:gd name="connsiteX19" fmla="*/ 3362752 w 3362752"/>
                <a:gd name="connsiteY19" fmla="*/ 2582563 h 2582563"/>
                <a:gd name="connsiteX20" fmla="*/ 780190 w 3362752"/>
                <a:gd name="connsiteY20" fmla="*/ 2582563 h 2582563"/>
                <a:gd name="connsiteX21" fmla="*/ 780190 w 3362752"/>
                <a:gd name="connsiteY21" fmla="*/ 1291282 h 2582563"/>
                <a:gd name="connsiteX22" fmla="*/ 696205 w 3362752"/>
                <a:gd name="connsiteY22" fmla="*/ 1291282 h 2582563"/>
                <a:gd name="connsiteX23" fmla="*/ 696205 w 3362752"/>
                <a:gd name="connsiteY23" fmla="*/ 1291283 h 2582563"/>
                <a:gd name="connsiteX24" fmla="*/ 780189 w 3362752"/>
                <a:gd name="connsiteY24" fmla="*/ 1291283 h 2582563"/>
                <a:gd name="connsiteX25" fmla="*/ 780189 w 3362752"/>
                <a:gd name="connsiteY25" fmla="*/ 1570441 h 2582563"/>
                <a:gd name="connsiteX26" fmla="*/ 414878 w 3362752"/>
                <a:gd name="connsiteY26" fmla="*/ 1634690 h 2582563"/>
                <a:gd name="connsiteX27" fmla="*/ 400740 w 3362752"/>
                <a:gd name="connsiteY27" fmla="*/ 1634079 h 2582563"/>
                <a:gd name="connsiteX28" fmla="*/ 348103 w 3362752"/>
                <a:gd name="connsiteY28" fmla="*/ 1639385 h 2582563"/>
                <a:gd name="connsiteX29" fmla="*/ 0 w 3362752"/>
                <a:gd name="connsiteY29" fmla="*/ 1291282 h 2582563"/>
                <a:gd name="connsiteX0" fmla="*/ 6580 w 3021229"/>
                <a:gd name="connsiteY0" fmla="*/ 1639385 h 2582563"/>
                <a:gd name="connsiteX1" fmla="*/ 6580 w 3021229"/>
                <a:gd name="connsiteY1" fmla="*/ 943180 h 2582563"/>
                <a:gd name="connsiteX2" fmla="*/ 59216 w 3021229"/>
                <a:gd name="connsiteY2" fmla="*/ 948486 h 2582563"/>
                <a:gd name="connsiteX3" fmla="*/ 73356 w 3021229"/>
                <a:gd name="connsiteY3" fmla="*/ 947875 h 2582563"/>
                <a:gd name="connsiteX4" fmla="*/ 372026 w 3021229"/>
                <a:gd name="connsiteY4" fmla="*/ 1009545 h 2582563"/>
                <a:gd name="connsiteX5" fmla="*/ 438667 w 3021229"/>
                <a:gd name="connsiteY5" fmla="*/ 1012124 h 2582563"/>
                <a:gd name="connsiteX6" fmla="*/ 438667 w 3021229"/>
                <a:gd name="connsiteY6" fmla="*/ 0 h 2582563"/>
                <a:gd name="connsiteX7" fmla="*/ 3021229 w 3021229"/>
                <a:gd name="connsiteY7" fmla="*/ 0 h 2582563"/>
                <a:gd name="connsiteX8" fmla="*/ 3021229 w 3021229"/>
                <a:gd name="connsiteY8" fmla="*/ 1011146 h 2582563"/>
                <a:gd name="connsiteX9" fmla="*/ 2979900 w 3021229"/>
                <a:gd name="connsiteY9" fmla="*/ 1009546 h 2582563"/>
                <a:gd name="connsiteX10" fmla="*/ 2681230 w 3021229"/>
                <a:gd name="connsiteY10" fmla="*/ 947876 h 2582563"/>
                <a:gd name="connsiteX11" fmla="*/ 2667090 w 3021229"/>
                <a:gd name="connsiteY11" fmla="*/ 948487 h 2582563"/>
                <a:gd name="connsiteX12" fmla="*/ 2614453 w 3021229"/>
                <a:gd name="connsiteY12" fmla="*/ 943181 h 2582563"/>
                <a:gd name="connsiteX13" fmla="*/ 2266351 w 3021229"/>
                <a:gd name="connsiteY13" fmla="*/ 1291284 h 2582563"/>
                <a:gd name="connsiteX14" fmla="*/ 2614453 w 3021229"/>
                <a:gd name="connsiteY14" fmla="*/ 1639386 h 2582563"/>
                <a:gd name="connsiteX15" fmla="*/ 2667090 w 3021229"/>
                <a:gd name="connsiteY15" fmla="*/ 1634080 h 2582563"/>
                <a:gd name="connsiteX16" fmla="*/ 2681229 w 3021229"/>
                <a:gd name="connsiteY16" fmla="*/ 1634692 h 2582563"/>
                <a:gd name="connsiteX17" fmla="*/ 2979899 w 3021229"/>
                <a:gd name="connsiteY17" fmla="*/ 1573022 h 2582563"/>
                <a:gd name="connsiteX18" fmla="*/ 3021229 w 3021229"/>
                <a:gd name="connsiteY18" fmla="*/ 1571422 h 2582563"/>
                <a:gd name="connsiteX19" fmla="*/ 3021229 w 3021229"/>
                <a:gd name="connsiteY19" fmla="*/ 2582563 h 2582563"/>
                <a:gd name="connsiteX20" fmla="*/ 438667 w 3021229"/>
                <a:gd name="connsiteY20" fmla="*/ 2582563 h 2582563"/>
                <a:gd name="connsiteX21" fmla="*/ 438667 w 3021229"/>
                <a:gd name="connsiteY21" fmla="*/ 1291282 h 2582563"/>
                <a:gd name="connsiteX22" fmla="*/ 354682 w 3021229"/>
                <a:gd name="connsiteY22" fmla="*/ 1291282 h 2582563"/>
                <a:gd name="connsiteX23" fmla="*/ 354682 w 3021229"/>
                <a:gd name="connsiteY23" fmla="*/ 1291283 h 2582563"/>
                <a:gd name="connsiteX24" fmla="*/ 438666 w 3021229"/>
                <a:gd name="connsiteY24" fmla="*/ 1291283 h 2582563"/>
                <a:gd name="connsiteX25" fmla="*/ 438666 w 3021229"/>
                <a:gd name="connsiteY25" fmla="*/ 1570441 h 2582563"/>
                <a:gd name="connsiteX26" fmla="*/ 73355 w 3021229"/>
                <a:gd name="connsiteY26" fmla="*/ 1634690 h 2582563"/>
                <a:gd name="connsiteX27" fmla="*/ 59217 w 3021229"/>
                <a:gd name="connsiteY27" fmla="*/ 1634079 h 2582563"/>
                <a:gd name="connsiteX28" fmla="*/ 6580 w 3021229"/>
                <a:gd name="connsiteY28" fmla="*/ 1639385 h 2582563"/>
                <a:gd name="connsiteX0" fmla="*/ 52637 w 3014649"/>
                <a:gd name="connsiteY0" fmla="*/ 1634079 h 2582563"/>
                <a:gd name="connsiteX1" fmla="*/ 0 w 3014649"/>
                <a:gd name="connsiteY1" fmla="*/ 943180 h 2582563"/>
                <a:gd name="connsiteX2" fmla="*/ 52636 w 3014649"/>
                <a:gd name="connsiteY2" fmla="*/ 948486 h 2582563"/>
                <a:gd name="connsiteX3" fmla="*/ 66776 w 3014649"/>
                <a:gd name="connsiteY3" fmla="*/ 947875 h 2582563"/>
                <a:gd name="connsiteX4" fmla="*/ 365446 w 3014649"/>
                <a:gd name="connsiteY4" fmla="*/ 1009545 h 2582563"/>
                <a:gd name="connsiteX5" fmla="*/ 432087 w 3014649"/>
                <a:gd name="connsiteY5" fmla="*/ 1012124 h 2582563"/>
                <a:gd name="connsiteX6" fmla="*/ 432087 w 3014649"/>
                <a:gd name="connsiteY6" fmla="*/ 0 h 2582563"/>
                <a:gd name="connsiteX7" fmla="*/ 3014649 w 3014649"/>
                <a:gd name="connsiteY7" fmla="*/ 0 h 2582563"/>
                <a:gd name="connsiteX8" fmla="*/ 3014649 w 3014649"/>
                <a:gd name="connsiteY8" fmla="*/ 1011146 h 2582563"/>
                <a:gd name="connsiteX9" fmla="*/ 2973320 w 3014649"/>
                <a:gd name="connsiteY9" fmla="*/ 1009546 h 2582563"/>
                <a:gd name="connsiteX10" fmla="*/ 2674650 w 3014649"/>
                <a:gd name="connsiteY10" fmla="*/ 947876 h 2582563"/>
                <a:gd name="connsiteX11" fmla="*/ 2660510 w 3014649"/>
                <a:gd name="connsiteY11" fmla="*/ 948487 h 2582563"/>
                <a:gd name="connsiteX12" fmla="*/ 2607873 w 3014649"/>
                <a:gd name="connsiteY12" fmla="*/ 943181 h 2582563"/>
                <a:gd name="connsiteX13" fmla="*/ 2259771 w 3014649"/>
                <a:gd name="connsiteY13" fmla="*/ 1291284 h 2582563"/>
                <a:gd name="connsiteX14" fmla="*/ 2607873 w 3014649"/>
                <a:gd name="connsiteY14" fmla="*/ 1639386 h 2582563"/>
                <a:gd name="connsiteX15" fmla="*/ 2660510 w 3014649"/>
                <a:gd name="connsiteY15" fmla="*/ 1634080 h 2582563"/>
                <a:gd name="connsiteX16" fmla="*/ 2674649 w 3014649"/>
                <a:gd name="connsiteY16" fmla="*/ 1634692 h 2582563"/>
                <a:gd name="connsiteX17" fmla="*/ 2973319 w 3014649"/>
                <a:gd name="connsiteY17" fmla="*/ 1573022 h 2582563"/>
                <a:gd name="connsiteX18" fmla="*/ 3014649 w 3014649"/>
                <a:gd name="connsiteY18" fmla="*/ 1571422 h 2582563"/>
                <a:gd name="connsiteX19" fmla="*/ 3014649 w 3014649"/>
                <a:gd name="connsiteY19" fmla="*/ 2582563 h 2582563"/>
                <a:gd name="connsiteX20" fmla="*/ 432087 w 3014649"/>
                <a:gd name="connsiteY20" fmla="*/ 2582563 h 2582563"/>
                <a:gd name="connsiteX21" fmla="*/ 432087 w 3014649"/>
                <a:gd name="connsiteY21" fmla="*/ 1291282 h 2582563"/>
                <a:gd name="connsiteX22" fmla="*/ 348102 w 3014649"/>
                <a:gd name="connsiteY22" fmla="*/ 1291282 h 2582563"/>
                <a:gd name="connsiteX23" fmla="*/ 348102 w 3014649"/>
                <a:gd name="connsiteY23" fmla="*/ 1291283 h 2582563"/>
                <a:gd name="connsiteX24" fmla="*/ 432086 w 3014649"/>
                <a:gd name="connsiteY24" fmla="*/ 1291283 h 2582563"/>
                <a:gd name="connsiteX25" fmla="*/ 432086 w 3014649"/>
                <a:gd name="connsiteY25" fmla="*/ 1570441 h 2582563"/>
                <a:gd name="connsiteX26" fmla="*/ 66775 w 3014649"/>
                <a:gd name="connsiteY26" fmla="*/ 1634690 h 2582563"/>
                <a:gd name="connsiteX27" fmla="*/ 52637 w 3014649"/>
                <a:gd name="connsiteY27" fmla="*/ 1634079 h 2582563"/>
                <a:gd name="connsiteX0" fmla="*/ 66775 w 3014649"/>
                <a:gd name="connsiteY0" fmla="*/ 1634690 h 2582563"/>
                <a:gd name="connsiteX1" fmla="*/ 0 w 3014649"/>
                <a:gd name="connsiteY1" fmla="*/ 943180 h 2582563"/>
                <a:gd name="connsiteX2" fmla="*/ 52636 w 3014649"/>
                <a:gd name="connsiteY2" fmla="*/ 948486 h 2582563"/>
                <a:gd name="connsiteX3" fmla="*/ 66776 w 3014649"/>
                <a:gd name="connsiteY3" fmla="*/ 947875 h 2582563"/>
                <a:gd name="connsiteX4" fmla="*/ 365446 w 3014649"/>
                <a:gd name="connsiteY4" fmla="*/ 1009545 h 2582563"/>
                <a:gd name="connsiteX5" fmla="*/ 432087 w 3014649"/>
                <a:gd name="connsiteY5" fmla="*/ 1012124 h 2582563"/>
                <a:gd name="connsiteX6" fmla="*/ 432087 w 3014649"/>
                <a:gd name="connsiteY6" fmla="*/ 0 h 2582563"/>
                <a:gd name="connsiteX7" fmla="*/ 3014649 w 3014649"/>
                <a:gd name="connsiteY7" fmla="*/ 0 h 2582563"/>
                <a:gd name="connsiteX8" fmla="*/ 3014649 w 3014649"/>
                <a:gd name="connsiteY8" fmla="*/ 1011146 h 2582563"/>
                <a:gd name="connsiteX9" fmla="*/ 2973320 w 3014649"/>
                <a:gd name="connsiteY9" fmla="*/ 1009546 h 2582563"/>
                <a:gd name="connsiteX10" fmla="*/ 2674650 w 3014649"/>
                <a:gd name="connsiteY10" fmla="*/ 947876 h 2582563"/>
                <a:gd name="connsiteX11" fmla="*/ 2660510 w 3014649"/>
                <a:gd name="connsiteY11" fmla="*/ 948487 h 2582563"/>
                <a:gd name="connsiteX12" fmla="*/ 2607873 w 3014649"/>
                <a:gd name="connsiteY12" fmla="*/ 943181 h 2582563"/>
                <a:gd name="connsiteX13" fmla="*/ 2259771 w 3014649"/>
                <a:gd name="connsiteY13" fmla="*/ 1291284 h 2582563"/>
                <a:gd name="connsiteX14" fmla="*/ 2607873 w 3014649"/>
                <a:gd name="connsiteY14" fmla="*/ 1639386 h 2582563"/>
                <a:gd name="connsiteX15" fmla="*/ 2660510 w 3014649"/>
                <a:gd name="connsiteY15" fmla="*/ 1634080 h 2582563"/>
                <a:gd name="connsiteX16" fmla="*/ 2674649 w 3014649"/>
                <a:gd name="connsiteY16" fmla="*/ 1634692 h 2582563"/>
                <a:gd name="connsiteX17" fmla="*/ 2973319 w 3014649"/>
                <a:gd name="connsiteY17" fmla="*/ 1573022 h 2582563"/>
                <a:gd name="connsiteX18" fmla="*/ 3014649 w 3014649"/>
                <a:gd name="connsiteY18" fmla="*/ 1571422 h 2582563"/>
                <a:gd name="connsiteX19" fmla="*/ 3014649 w 3014649"/>
                <a:gd name="connsiteY19" fmla="*/ 2582563 h 2582563"/>
                <a:gd name="connsiteX20" fmla="*/ 432087 w 3014649"/>
                <a:gd name="connsiteY20" fmla="*/ 2582563 h 2582563"/>
                <a:gd name="connsiteX21" fmla="*/ 432087 w 3014649"/>
                <a:gd name="connsiteY21" fmla="*/ 1291282 h 2582563"/>
                <a:gd name="connsiteX22" fmla="*/ 348102 w 3014649"/>
                <a:gd name="connsiteY22" fmla="*/ 1291282 h 2582563"/>
                <a:gd name="connsiteX23" fmla="*/ 348102 w 3014649"/>
                <a:gd name="connsiteY23" fmla="*/ 1291283 h 2582563"/>
                <a:gd name="connsiteX24" fmla="*/ 432086 w 3014649"/>
                <a:gd name="connsiteY24" fmla="*/ 1291283 h 2582563"/>
                <a:gd name="connsiteX25" fmla="*/ 432086 w 3014649"/>
                <a:gd name="connsiteY25" fmla="*/ 1570441 h 2582563"/>
                <a:gd name="connsiteX26" fmla="*/ 66775 w 3014649"/>
                <a:gd name="connsiteY26" fmla="*/ 1634690 h 2582563"/>
                <a:gd name="connsiteX0" fmla="*/ 432086 w 3014649"/>
                <a:gd name="connsiteY0" fmla="*/ 1570441 h 2582563"/>
                <a:gd name="connsiteX1" fmla="*/ 0 w 3014649"/>
                <a:gd name="connsiteY1" fmla="*/ 943180 h 2582563"/>
                <a:gd name="connsiteX2" fmla="*/ 52636 w 3014649"/>
                <a:gd name="connsiteY2" fmla="*/ 948486 h 2582563"/>
                <a:gd name="connsiteX3" fmla="*/ 66776 w 3014649"/>
                <a:gd name="connsiteY3" fmla="*/ 947875 h 2582563"/>
                <a:gd name="connsiteX4" fmla="*/ 365446 w 3014649"/>
                <a:gd name="connsiteY4" fmla="*/ 1009545 h 2582563"/>
                <a:gd name="connsiteX5" fmla="*/ 432087 w 3014649"/>
                <a:gd name="connsiteY5" fmla="*/ 1012124 h 2582563"/>
                <a:gd name="connsiteX6" fmla="*/ 432087 w 3014649"/>
                <a:gd name="connsiteY6" fmla="*/ 0 h 2582563"/>
                <a:gd name="connsiteX7" fmla="*/ 3014649 w 3014649"/>
                <a:gd name="connsiteY7" fmla="*/ 0 h 2582563"/>
                <a:gd name="connsiteX8" fmla="*/ 3014649 w 3014649"/>
                <a:gd name="connsiteY8" fmla="*/ 1011146 h 2582563"/>
                <a:gd name="connsiteX9" fmla="*/ 2973320 w 3014649"/>
                <a:gd name="connsiteY9" fmla="*/ 1009546 h 2582563"/>
                <a:gd name="connsiteX10" fmla="*/ 2674650 w 3014649"/>
                <a:gd name="connsiteY10" fmla="*/ 947876 h 2582563"/>
                <a:gd name="connsiteX11" fmla="*/ 2660510 w 3014649"/>
                <a:gd name="connsiteY11" fmla="*/ 948487 h 2582563"/>
                <a:gd name="connsiteX12" fmla="*/ 2607873 w 3014649"/>
                <a:gd name="connsiteY12" fmla="*/ 943181 h 2582563"/>
                <a:gd name="connsiteX13" fmla="*/ 2259771 w 3014649"/>
                <a:gd name="connsiteY13" fmla="*/ 1291284 h 2582563"/>
                <a:gd name="connsiteX14" fmla="*/ 2607873 w 3014649"/>
                <a:gd name="connsiteY14" fmla="*/ 1639386 h 2582563"/>
                <a:gd name="connsiteX15" fmla="*/ 2660510 w 3014649"/>
                <a:gd name="connsiteY15" fmla="*/ 1634080 h 2582563"/>
                <a:gd name="connsiteX16" fmla="*/ 2674649 w 3014649"/>
                <a:gd name="connsiteY16" fmla="*/ 1634692 h 2582563"/>
                <a:gd name="connsiteX17" fmla="*/ 2973319 w 3014649"/>
                <a:gd name="connsiteY17" fmla="*/ 1573022 h 2582563"/>
                <a:gd name="connsiteX18" fmla="*/ 3014649 w 3014649"/>
                <a:gd name="connsiteY18" fmla="*/ 1571422 h 2582563"/>
                <a:gd name="connsiteX19" fmla="*/ 3014649 w 3014649"/>
                <a:gd name="connsiteY19" fmla="*/ 2582563 h 2582563"/>
                <a:gd name="connsiteX20" fmla="*/ 432087 w 3014649"/>
                <a:gd name="connsiteY20" fmla="*/ 2582563 h 2582563"/>
                <a:gd name="connsiteX21" fmla="*/ 432087 w 3014649"/>
                <a:gd name="connsiteY21" fmla="*/ 1291282 h 2582563"/>
                <a:gd name="connsiteX22" fmla="*/ 348102 w 3014649"/>
                <a:gd name="connsiteY22" fmla="*/ 1291282 h 2582563"/>
                <a:gd name="connsiteX23" fmla="*/ 348102 w 3014649"/>
                <a:gd name="connsiteY23" fmla="*/ 1291283 h 2582563"/>
                <a:gd name="connsiteX24" fmla="*/ 432086 w 3014649"/>
                <a:gd name="connsiteY24" fmla="*/ 1291283 h 2582563"/>
                <a:gd name="connsiteX25" fmla="*/ 432086 w 3014649"/>
                <a:gd name="connsiteY25" fmla="*/ 1570441 h 2582563"/>
                <a:gd name="connsiteX0" fmla="*/ 432086 w 3014649"/>
                <a:gd name="connsiteY0" fmla="*/ 1570441 h 2582563"/>
                <a:gd name="connsiteX1" fmla="*/ 0 w 3014649"/>
                <a:gd name="connsiteY1" fmla="*/ 943180 h 2582563"/>
                <a:gd name="connsiteX2" fmla="*/ 52636 w 3014649"/>
                <a:gd name="connsiteY2" fmla="*/ 948486 h 2582563"/>
                <a:gd name="connsiteX3" fmla="*/ 66776 w 3014649"/>
                <a:gd name="connsiteY3" fmla="*/ 947875 h 2582563"/>
                <a:gd name="connsiteX4" fmla="*/ 365446 w 3014649"/>
                <a:gd name="connsiteY4" fmla="*/ 1009545 h 2582563"/>
                <a:gd name="connsiteX5" fmla="*/ 432087 w 3014649"/>
                <a:gd name="connsiteY5" fmla="*/ 1012124 h 2582563"/>
                <a:gd name="connsiteX6" fmla="*/ 432087 w 3014649"/>
                <a:gd name="connsiteY6" fmla="*/ 0 h 2582563"/>
                <a:gd name="connsiteX7" fmla="*/ 3014649 w 3014649"/>
                <a:gd name="connsiteY7" fmla="*/ 0 h 2582563"/>
                <a:gd name="connsiteX8" fmla="*/ 3014649 w 3014649"/>
                <a:gd name="connsiteY8" fmla="*/ 1011146 h 2582563"/>
                <a:gd name="connsiteX9" fmla="*/ 2973320 w 3014649"/>
                <a:gd name="connsiteY9" fmla="*/ 1009546 h 2582563"/>
                <a:gd name="connsiteX10" fmla="*/ 2674650 w 3014649"/>
                <a:gd name="connsiteY10" fmla="*/ 947876 h 2582563"/>
                <a:gd name="connsiteX11" fmla="*/ 2660510 w 3014649"/>
                <a:gd name="connsiteY11" fmla="*/ 948487 h 2582563"/>
                <a:gd name="connsiteX12" fmla="*/ 2607873 w 3014649"/>
                <a:gd name="connsiteY12" fmla="*/ 943181 h 2582563"/>
                <a:gd name="connsiteX13" fmla="*/ 2259771 w 3014649"/>
                <a:gd name="connsiteY13" fmla="*/ 1291284 h 2582563"/>
                <a:gd name="connsiteX14" fmla="*/ 2607873 w 3014649"/>
                <a:gd name="connsiteY14" fmla="*/ 1639386 h 2582563"/>
                <a:gd name="connsiteX15" fmla="*/ 2660510 w 3014649"/>
                <a:gd name="connsiteY15" fmla="*/ 1634080 h 2582563"/>
                <a:gd name="connsiteX16" fmla="*/ 2674649 w 3014649"/>
                <a:gd name="connsiteY16" fmla="*/ 1634692 h 2582563"/>
                <a:gd name="connsiteX17" fmla="*/ 2973319 w 3014649"/>
                <a:gd name="connsiteY17" fmla="*/ 1573022 h 2582563"/>
                <a:gd name="connsiteX18" fmla="*/ 3014649 w 3014649"/>
                <a:gd name="connsiteY18" fmla="*/ 1571422 h 2582563"/>
                <a:gd name="connsiteX19" fmla="*/ 3014649 w 3014649"/>
                <a:gd name="connsiteY19" fmla="*/ 2582563 h 2582563"/>
                <a:gd name="connsiteX20" fmla="*/ 432087 w 3014649"/>
                <a:gd name="connsiteY20" fmla="*/ 2582563 h 2582563"/>
                <a:gd name="connsiteX21" fmla="*/ 432087 w 3014649"/>
                <a:gd name="connsiteY21" fmla="*/ 1291282 h 2582563"/>
                <a:gd name="connsiteX22" fmla="*/ 348102 w 3014649"/>
                <a:gd name="connsiteY22" fmla="*/ 1291282 h 2582563"/>
                <a:gd name="connsiteX23" fmla="*/ 432086 w 3014649"/>
                <a:gd name="connsiteY23" fmla="*/ 1291283 h 2582563"/>
                <a:gd name="connsiteX24" fmla="*/ 432086 w 3014649"/>
                <a:gd name="connsiteY24" fmla="*/ 1570441 h 2582563"/>
                <a:gd name="connsiteX0" fmla="*/ 432086 w 3014649"/>
                <a:gd name="connsiteY0" fmla="*/ 1570441 h 2582563"/>
                <a:gd name="connsiteX1" fmla="*/ 0 w 3014649"/>
                <a:gd name="connsiteY1" fmla="*/ 943180 h 2582563"/>
                <a:gd name="connsiteX2" fmla="*/ 52636 w 3014649"/>
                <a:gd name="connsiteY2" fmla="*/ 948486 h 2582563"/>
                <a:gd name="connsiteX3" fmla="*/ 365446 w 3014649"/>
                <a:gd name="connsiteY3" fmla="*/ 1009545 h 2582563"/>
                <a:gd name="connsiteX4" fmla="*/ 432087 w 3014649"/>
                <a:gd name="connsiteY4" fmla="*/ 1012124 h 2582563"/>
                <a:gd name="connsiteX5" fmla="*/ 432087 w 3014649"/>
                <a:gd name="connsiteY5" fmla="*/ 0 h 2582563"/>
                <a:gd name="connsiteX6" fmla="*/ 3014649 w 3014649"/>
                <a:gd name="connsiteY6" fmla="*/ 0 h 2582563"/>
                <a:gd name="connsiteX7" fmla="*/ 3014649 w 3014649"/>
                <a:gd name="connsiteY7" fmla="*/ 1011146 h 2582563"/>
                <a:gd name="connsiteX8" fmla="*/ 2973320 w 3014649"/>
                <a:gd name="connsiteY8" fmla="*/ 1009546 h 2582563"/>
                <a:gd name="connsiteX9" fmla="*/ 2674650 w 3014649"/>
                <a:gd name="connsiteY9" fmla="*/ 947876 h 2582563"/>
                <a:gd name="connsiteX10" fmla="*/ 2660510 w 3014649"/>
                <a:gd name="connsiteY10" fmla="*/ 948487 h 2582563"/>
                <a:gd name="connsiteX11" fmla="*/ 2607873 w 3014649"/>
                <a:gd name="connsiteY11" fmla="*/ 943181 h 2582563"/>
                <a:gd name="connsiteX12" fmla="*/ 2259771 w 3014649"/>
                <a:gd name="connsiteY12" fmla="*/ 1291284 h 2582563"/>
                <a:gd name="connsiteX13" fmla="*/ 2607873 w 3014649"/>
                <a:gd name="connsiteY13" fmla="*/ 1639386 h 2582563"/>
                <a:gd name="connsiteX14" fmla="*/ 2660510 w 3014649"/>
                <a:gd name="connsiteY14" fmla="*/ 1634080 h 2582563"/>
                <a:gd name="connsiteX15" fmla="*/ 2674649 w 3014649"/>
                <a:gd name="connsiteY15" fmla="*/ 1634692 h 2582563"/>
                <a:gd name="connsiteX16" fmla="*/ 2973319 w 3014649"/>
                <a:gd name="connsiteY16" fmla="*/ 1573022 h 2582563"/>
                <a:gd name="connsiteX17" fmla="*/ 3014649 w 3014649"/>
                <a:gd name="connsiteY17" fmla="*/ 1571422 h 2582563"/>
                <a:gd name="connsiteX18" fmla="*/ 3014649 w 3014649"/>
                <a:gd name="connsiteY18" fmla="*/ 2582563 h 2582563"/>
                <a:gd name="connsiteX19" fmla="*/ 432087 w 3014649"/>
                <a:gd name="connsiteY19" fmla="*/ 2582563 h 2582563"/>
                <a:gd name="connsiteX20" fmla="*/ 432087 w 3014649"/>
                <a:gd name="connsiteY20" fmla="*/ 1291282 h 2582563"/>
                <a:gd name="connsiteX21" fmla="*/ 348102 w 3014649"/>
                <a:gd name="connsiteY21" fmla="*/ 1291282 h 2582563"/>
                <a:gd name="connsiteX22" fmla="*/ 432086 w 3014649"/>
                <a:gd name="connsiteY22" fmla="*/ 1291283 h 2582563"/>
                <a:gd name="connsiteX23" fmla="*/ 432086 w 3014649"/>
                <a:gd name="connsiteY23" fmla="*/ 1570441 h 2582563"/>
                <a:gd name="connsiteX0" fmla="*/ 432086 w 3014649"/>
                <a:gd name="connsiteY0" fmla="*/ 1570441 h 2582563"/>
                <a:gd name="connsiteX1" fmla="*/ 0 w 3014649"/>
                <a:gd name="connsiteY1" fmla="*/ 943180 h 2582563"/>
                <a:gd name="connsiteX2" fmla="*/ 365446 w 3014649"/>
                <a:gd name="connsiteY2" fmla="*/ 1009545 h 2582563"/>
                <a:gd name="connsiteX3" fmla="*/ 432087 w 3014649"/>
                <a:gd name="connsiteY3" fmla="*/ 1012124 h 2582563"/>
                <a:gd name="connsiteX4" fmla="*/ 432087 w 3014649"/>
                <a:gd name="connsiteY4" fmla="*/ 0 h 2582563"/>
                <a:gd name="connsiteX5" fmla="*/ 3014649 w 3014649"/>
                <a:gd name="connsiteY5" fmla="*/ 0 h 2582563"/>
                <a:gd name="connsiteX6" fmla="*/ 3014649 w 3014649"/>
                <a:gd name="connsiteY6" fmla="*/ 1011146 h 2582563"/>
                <a:gd name="connsiteX7" fmla="*/ 2973320 w 3014649"/>
                <a:gd name="connsiteY7" fmla="*/ 1009546 h 2582563"/>
                <a:gd name="connsiteX8" fmla="*/ 2674650 w 3014649"/>
                <a:gd name="connsiteY8" fmla="*/ 947876 h 2582563"/>
                <a:gd name="connsiteX9" fmla="*/ 2660510 w 3014649"/>
                <a:gd name="connsiteY9" fmla="*/ 948487 h 2582563"/>
                <a:gd name="connsiteX10" fmla="*/ 2607873 w 3014649"/>
                <a:gd name="connsiteY10" fmla="*/ 943181 h 2582563"/>
                <a:gd name="connsiteX11" fmla="*/ 2259771 w 3014649"/>
                <a:gd name="connsiteY11" fmla="*/ 1291284 h 2582563"/>
                <a:gd name="connsiteX12" fmla="*/ 2607873 w 3014649"/>
                <a:gd name="connsiteY12" fmla="*/ 1639386 h 2582563"/>
                <a:gd name="connsiteX13" fmla="*/ 2660510 w 3014649"/>
                <a:gd name="connsiteY13" fmla="*/ 1634080 h 2582563"/>
                <a:gd name="connsiteX14" fmla="*/ 2674649 w 3014649"/>
                <a:gd name="connsiteY14" fmla="*/ 1634692 h 2582563"/>
                <a:gd name="connsiteX15" fmla="*/ 2973319 w 3014649"/>
                <a:gd name="connsiteY15" fmla="*/ 1573022 h 2582563"/>
                <a:gd name="connsiteX16" fmla="*/ 3014649 w 3014649"/>
                <a:gd name="connsiteY16" fmla="*/ 1571422 h 2582563"/>
                <a:gd name="connsiteX17" fmla="*/ 3014649 w 3014649"/>
                <a:gd name="connsiteY17" fmla="*/ 2582563 h 2582563"/>
                <a:gd name="connsiteX18" fmla="*/ 432087 w 3014649"/>
                <a:gd name="connsiteY18" fmla="*/ 2582563 h 2582563"/>
                <a:gd name="connsiteX19" fmla="*/ 432087 w 3014649"/>
                <a:gd name="connsiteY19" fmla="*/ 1291282 h 2582563"/>
                <a:gd name="connsiteX20" fmla="*/ 348102 w 3014649"/>
                <a:gd name="connsiteY20" fmla="*/ 1291282 h 2582563"/>
                <a:gd name="connsiteX21" fmla="*/ 432086 w 3014649"/>
                <a:gd name="connsiteY21" fmla="*/ 1291283 h 2582563"/>
                <a:gd name="connsiteX22" fmla="*/ 432086 w 3014649"/>
                <a:gd name="connsiteY22" fmla="*/ 1570441 h 2582563"/>
                <a:gd name="connsiteX0" fmla="*/ 83984 w 2666547"/>
                <a:gd name="connsiteY0" fmla="*/ 1570441 h 2582563"/>
                <a:gd name="connsiteX1" fmla="*/ 17344 w 2666547"/>
                <a:gd name="connsiteY1" fmla="*/ 1009545 h 2582563"/>
                <a:gd name="connsiteX2" fmla="*/ 83985 w 2666547"/>
                <a:gd name="connsiteY2" fmla="*/ 1012124 h 2582563"/>
                <a:gd name="connsiteX3" fmla="*/ 83985 w 2666547"/>
                <a:gd name="connsiteY3" fmla="*/ 0 h 2582563"/>
                <a:gd name="connsiteX4" fmla="*/ 2666547 w 2666547"/>
                <a:gd name="connsiteY4" fmla="*/ 0 h 2582563"/>
                <a:gd name="connsiteX5" fmla="*/ 2666547 w 2666547"/>
                <a:gd name="connsiteY5" fmla="*/ 1011146 h 2582563"/>
                <a:gd name="connsiteX6" fmla="*/ 2625218 w 2666547"/>
                <a:gd name="connsiteY6" fmla="*/ 1009546 h 2582563"/>
                <a:gd name="connsiteX7" fmla="*/ 2326548 w 2666547"/>
                <a:gd name="connsiteY7" fmla="*/ 947876 h 2582563"/>
                <a:gd name="connsiteX8" fmla="*/ 2312408 w 2666547"/>
                <a:gd name="connsiteY8" fmla="*/ 948487 h 2582563"/>
                <a:gd name="connsiteX9" fmla="*/ 2259771 w 2666547"/>
                <a:gd name="connsiteY9" fmla="*/ 943181 h 2582563"/>
                <a:gd name="connsiteX10" fmla="*/ 1911669 w 2666547"/>
                <a:gd name="connsiteY10" fmla="*/ 1291284 h 2582563"/>
                <a:gd name="connsiteX11" fmla="*/ 2259771 w 2666547"/>
                <a:gd name="connsiteY11" fmla="*/ 1639386 h 2582563"/>
                <a:gd name="connsiteX12" fmla="*/ 2312408 w 2666547"/>
                <a:gd name="connsiteY12" fmla="*/ 1634080 h 2582563"/>
                <a:gd name="connsiteX13" fmla="*/ 2326547 w 2666547"/>
                <a:gd name="connsiteY13" fmla="*/ 1634692 h 2582563"/>
                <a:gd name="connsiteX14" fmla="*/ 2625217 w 2666547"/>
                <a:gd name="connsiteY14" fmla="*/ 1573022 h 2582563"/>
                <a:gd name="connsiteX15" fmla="*/ 2666547 w 2666547"/>
                <a:gd name="connsiteY15" fmla="*/ 1571422 h 2582563"/>
                <a:gd name="connsiteX16" fmla="*/ 2666547 w 2666547"/>
                <a:gd name="connsiteY16" fmla="*/ 2582563 h 2582563"/>
                <a:gd name="connsiteX17" fmla="*/ 83985 w 2666547"/>
                <a:gd name="connsiteY17" fmla="*/ 2582563 h 2582563"/>
                <a:gd name="connsiteX18" fmla="*/ 83985 w 2666547"/>
                <a:gd name="connsiteY18" fmla="*/ 1291282 h 2582563"/>
                <a:gd name="connsiteX19" fmla="*/ 0 w 2666547"/>
                <a:gd name="connsiteY19" fmla="*/ 1291282 h 2582563"/>
                <a:gd name="connsiteX20" fmla="*/ 83984 w 2666547"/>
                <a:gd name="connsiteY20" fmla="*/ 1291283 h 2582563"/>
                <a:gd name="connsiteX21" fmla="*/ 83984 w 2666547"/>
                <a:gd name="connsiteY21" fmla="*/ 1570441 h 2582563"/>
                <a:gd name="connsiteX0" fmla="*/ 83984 w 2666547"/>
                <a:gd name="connsiteY0" fmla="*/ 1570441 h 2582563"/>
                <a:gd name="connsiteX1" fmla="*/ 83985 w 2666547"/>
                <a:gd name="connsiteY1" fmla="*/ 1012124 h 2582563"/>
                <a:gd name="connsiteX2" fmla="*/ 83985 w 2666547"/>
                <a:gd name="connsiteY2" fmla="*/ 0 h 2582563"/>
                <a:gd name="connsiteX3" fmla="*/ 2666547 w 2666547"/>
                <a:gd name="connsiteY3" fmla="*/ 0 h 2582563"/>
                <a:gd name="connsiteX4" fmla="*/ 2666547 w 2666547"/>
                <a:gd name="connsiteY4" fmla="*/ 1011146 h 2582563"/>
                <a:gd name="connsiteX5" fmla="*/ 2625218 w 2666547"/>
                <a:gd name="connsiteY5" fmla="*/ 1009546 h 2582563"/>
                <a:gd name="connsiteX6" fmla="*/ 2326548 w 2666547"/>
                <a:gd name="connsiteY6" fmla="*/ 947876 h 2582563"/>
                <a:gd name="connsiteX7" fmla="*/ 2312408 w 2666547"/>
                <a:gd name="connsiteY7" fmla="*/ 948487 h 2582563"/>
                <a:gd name="connsiteX8" fmla="*/ 2259771 w 2666547"/>
                <a:gd name="connsiteY8" fmla="*/ 943181 h 2582563"/>
                <a:gd name="connsiteX9" fmla="*/ 1911669 w 2666547"/>
                <a:gd name="connsiteY9" fmla="*/ 1291284 h 2582563"/>
                <a:gd name="connsiteX10" fmla="*/ 2259771 w 2666547"/>
                <a:gd name="connsiteY10" fmla="*/ 1639386 h 2582563"/>
                <a:gd name="connsiteX11" fmla="*/ 2312408 w 2666547"/>
                <a:gd name="connsiteY11" fmla="*/ 1634080 h 2582563"/>
                <a:gd name="connsiteX12" fmla="*/ 2326547 w 2666547"/>
                <a:gd name="connsiteY12" fmla="*/ 1634692 h 2582563"/>
                <a:gd name="connsiteX13" fmla="*/ 2625217 w 2666547"/>
                <a:gd name="connsiteY13" fmla="*/ 1573022 h 2582563"/>
                <a:gd name="connsiteX14" fmla="*/ 2666547 w 2666547"/>
                <a:gd name="connsiteY14" fmla="*/ 1571422 h 2582563"/>
                <a:gd name="connsiteX15" fmla="*/ 2666547 w 2666547"/>
                <a:gd name="connsiteY15" fmla="*/ 2582563 h 2582563"/>
                <a:gd name="connsiteX16" fmla="*/ 83985 w 2666547"/>
                <a:gd name="connsiteY16" fmla="*/ 2582563 h 2582563"/>
                <a:gd name="connsiteX17" fmla="*/ 83985 w 2666547"/>
                <a:gd name="connsiteY17" fmla="*/ 1291282 h 2582563"/>
                <a:gd name="connsiteX18" fmla="*/ 0 w 2666547"/>
                <a:gd name="connsiteY18" fmla="*/ 1291282 h 2582563"/>
                <a:gd name="connsiteX19" fmla="*/ 83984 w 2666547"/>
                <a:gd name="connsiteY19" fmla="*/ 1291283 h 2582563"/>
                <a:gd name="connsiteX20" fmla="*/ 83984 w 2666547"/>
                <a:gd name="connsiteY20" fmla="*/ 1570441 h 2582563"/>
                <a:gd name="connsiteX0" fmla="*/ 83984 w 2666547"/>
                <a:gd name="connsiteY0" fmla="*/ 1570441 h 2582563"/>
                <a:gd name="connsiteX1" fmla="*/ 83985 w 2666547"/>
                <a:gd name="connsiteY1" fmla="*/ 1012124 h 2582563"/>
                <a:gd name="connsiteX2" fmla="*/ 83985 w 2666547"/>
                <a:gd name="connsiteY2" fmla="*/ 0 h 2582563"/>
                <a:gd name="connsiteX3" fmla="*/ 2666547 w 2666547"/>
                <a:gd name="connsiteY3" fmla="*/ 0 h 2582563"/>
                <a:gd name="connsiteX4" fmla="*/ 2666547 w 2666547"/>
                <a:gd name="connsiteY4" fmla="*/ 1011146 h 2582563"/>
                <a:gd name="connsiteX5" fmla="*/ 2625218 w 2666547"/>
                <a:gd name="connsiteY5" fmla="*/ 1009546 h 2582563"/>
                <a:gd name="connsiteX6" fmla="*/ 2326548 w 2666547"/>
                <a:gd name="connsiteY6" fmla="*/ 947876 h 2582563"/>
                <a:gd name="connsiteX7" fmla="*/ 2312408 w 2666547"/>
                <a:gd name="connsiteY7" fmla="*/ 948487 h 2582563"/>
                <a:gd name="connsiteX8" fmla="*/ 2259771 w 2666547"/>
                <a:gd name="connsiteY8" fmla="*/ 943181 h 2582563"/>
                <a:gd name="connsiteX9" fmla="*/ 1911669 w 2666547"/>
                <a:gd name="connsiteY9" fmla="*/ 1291284 h 2582563"/>
                <a:gd name="connsiteX10" fmla="*/ 2259771 w 2666547"/>
                <a:gd name="connsiteY10" fmla="*/ 1639386 h 2582563"/>
                <a:gd name="connsiteX11" fmla="*/ 2312408 w 2666547"/>
                <a:gd name="connsiteY11" fmla="*/ 1634080 h 2582563"/>
                <a:gd name="connsiteX12" fmla="*/ 2326547 w 2666547"/>
                <a:gd name="connsiteY12" fmla="*/ 1634692 h 2582563"/>
                <a:gd name="connsiteX13" fmla="*/ 2625217 w 2666547"/>
                <a:gd name="connsiteY13" fmla="*/ 1573022 h 2582563"/>
                <a:gd name="connsiteX14" fmla="*/ 2666547 w 2666547"/>
                <a:gd name="connsiteY14" fmla="*/ 1571422 h 2582563"/>
                <a:gd name="connsiteX15" fmla="*/ 2666547 w 2666547"/>
                <a:gd name="connsiteY15" fmla="*/ 2582563 h 2582563"/>
                <a:gd name="connsiteX16" fmla="*/ 83985 w 2666547"/>
                <a:gd name="connsiteY16" fmla="*/ 2582563 h 2582563"/>
                <a:gd name="connsiteX17" fmla="*/ 83985 w 2666547"/>
                <a:gd name="connsiteY17" fmla="*/ 1291282 h 2582563"/>
                <a:gd name="connsiteX18" fmla="*/ 0 w 2666547"/>
                <a:gd name="connsiteY18" fmla="*/ 1291282 h 2582563"/>
                <a:gd name="connsiteX19" fmla="*/ 83984 w 2666547"/>
                <a:gd name="connsiteY19" fmla="*/ 1570441 h 2582563"/>
                <a:gd name="connsiteX0" fmla="*/ 0 w 2582563"/>
                <a:gd name="connsiteY0" fmla="*/ 1570441 h 2582563"/>
                <a:gd name="connsiteX1" fmla="*/ 1 w 2582563"/>
                <a:gd name="connsiteY1" fmla="*/ 1012124 h 2582563"/>
                <a:gd name="connsiteX2" fmla="*/ 1 w 2582563"/>
                <a:gd name="connsiteY2" fmla="*/ 0 h 2582563"/>
                <a:gd name="connsiteX3" fmla="*/ 2582563 w 2582563"/>
                <a:gd name="connsiteY3" fmla="*/ 0 h 2582563"/>
                <a:gd name="connsiteX4" fmla="*/ 2582563 w 2582563"/>
                <a:gd name="connsiteY4" fmla="*/ 1011146 h 2582563"/>
                <a:gd name="connsiteX5" fmla="*/ 2541234 w 2582563"/>
                <a:gd name="connsiteY5" fmla="*/ 1009546 h 2582563"/>
                <a:gd name="connsiteX6" fmla="*/ 2242564 w 2582563"/>
                <a:gd name="connsiteY6" fmla="*/ 947876 h 2582563"/>
                <a:gd name="connsiteX7" fmla="*/ 2228424 w 2582563"/>
                <a:gd name="connsiteY7" fmla="*/ 948487 h 2582563"/>
                <a:gd name="connsiteX8" fmla="*/ 2175787 w 2582563"/>
                <a:gd name="connsiteY8" fmla="*/ 943181 h 2582563"/>
                <a:gd name="connsiteX9" fmla="*/ 1827685 w 2582563"/>
                <a:gd name="connsiteY9" fmla="*/ 1291284 h 2582563"/>
                <a:gd name="connsiteX10" fmla="*/ 2175787 w 2582563"/>
                <a:gd name="connsiteY10" fmla="*/ 1639386 h 2582563"/>
                <a:gd name="connsiteX11" fmla="*/ 2228424 w 2582563"/>
                <a:gd name="connsiteY11" fmla="*/ 1634080 h 2582563"/>
                <a:gd name="connsiteX12" fmla="*/ 2242563 w 2582563"/>
                <a:gd name="connsiteY12" fmla="*/ 1634692 h 2582563"/>
                <a:gd name="connsiteX13" fmla="*/ 2541233 w 2582563"/>
                <a:gd name="connsiteY13" fmla="*/ 1573022 h 2582563"/>
                <a:gd name="connsiteX14" fmla="*/ 2582563 w 2582563"/>
                <a:gd name="connsiteY14" fmla="*/ 1571422 h 2582563"/>
                <a:gd name="connsiteX15" fmla="*/ 2582563 w 2582563"/>
                <a:gd name="connsiteY15" fmla="*/ 2582563 h 2582563"/>
                <a:gd name="connsiteX16" fmla="*/ 1 w 2582563"/>
                <a:gd name="connsiteY16" fmla="*/ 2582563 h 2582563"/>
                <a:gd name="connsiteX17" fmla="*/ 1 w 2582563"/>
                <a:gd name="connsiteY17" fmla="*/ 1291282 h 2582563"/>
                <a:gd name="connsiteX18" fmla="*/ 0 w 2582563"/>
                <a:gd name="connsiteY18" fmla="*/ 1570441 h 2582563"/>
                <a:gd name="connsiteX0" fmla="*/ 0 w 2582563"/>
                <a:gd name="connsiteY0" fmla="*/ 1570441 h 2582563"/>
                <a:gd name="connsiteX1" fmla="*/ 1 w 2582563"/>
                <a:gd name="connsiteY1" fmla="*/ 1012124 h 2582563"/>
                <a:gd name="connsiteX2" fmla="*/ 1 w 2582563"/>
                <a:gd name="connsiteY2" fmla="*/ 0 h 2582563"/>
                <a:gd name="connsiteX3" fmla="*/ 2582563 w 2582563"/>
                <a:gd name="connsiteY3" fmla="*/ 0 h 2582563"/>
                <a:gd name="connsiteX4" fmla="*/ 2582563 w 2582563"/>
                <a:gd name="connsiteY4" fmla="*/ 1011146 h 2582563"/>
                <a:gd name="connsiteX5" fmla="*/ 2541234 w 2582563"/>
                <a:gd name="connsiteY5" fmla="*/ 1009546 h 2582563"/>
                <a:gd name="connsiteX6" fmla="*/ 2242564 w 2582563"/>
                <a:gd name="connsiteY6" fmla="*/ 947876 h 2582563"/>
                <a:gd name="connsiteX7" fmla="*/ 2228424 w 2582563"/>
                <a:gd name="connsiteY7" fmla="*/ 948487 h 2582563"/>
                <a:gd name="connsiteX8" fmla="*/ 2175787 w 2582563"/>
                <a:gd name="connsiteY8" fmla="*/ 943181 h 2582563"/>
                <a:gd name="connsiteX9" fmla="*/ 1827685 w 2582563"/>
                <a:gd name="connsiteY9" fmla="*/ 1291284 h 2582563"/>
                <a:gd name="connsiteX10" fmla="*/ 2175787 w 2582563"/>
                <a:gd name="connsiteY10" fmla="*/ 1639386 h 2582563"/>
                <a:gd name="connsiteX11" fmla="*/ 2228424 w 2582563"/>
                <a:gd name="connsiteY11" fmla="*/ 1634080 h 2582563"/>
                <a:gd name="connsiteX12" fmla="*/ 2242563 w 2582563"/>
                <a:gd name="connsiteY12" fmla="*/ 1634692 h 2582563"/>
                <a:gd name="connsiteX13" fmla="*/ 2541233 w 2582563"/>
                <a:gd name="connsiteY13" fmla="*/ 1573022 h 2582563"/>
                <a:gd name="connsiteX14" fmla="*/ 2582563 w 2582563"/>
                <a:gd name="connsiteY14" fmla="*/ 1571422 h 2582563"/>
                <a:gd name="connsiteX15" fmla="*/ 2582563 w 2582563"/>
                <a:gd name="connsiteY15" fmla="*/ 2582563 h 2582563"/>
                <a:gd name="connsiteX16" fmla="*/ 1 w 2582563"/>
                <a:gd name="connsiteY16" fmla="*/ 2582563 h 2582563"/>
                <a:gd name="connsiteX17" fmla="*/ 0 w 2582563"/>
                <a:gd name="connsiteY17" fmla="*/ 1570441 h 2582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82563" h="2582563">
                  <a:moveTo>
                    <a:pt x="0" y="1570441"/>
                  </a:moveTo>
                  <a:cubicBezTo>
                    <a:pt x="0" y="1523915"/>
                    <a:pt x="1" y="1273864"/>
                    <a:pt x="1" y="1012124"/>
                  </a:cubicBezTo>
                  <a:lnTo>
                    <a:pt x="1" y="0"/>
                  </a:lnTo>
                  <a:lnTo>
                    <a:pt x="2582563" y="0"/>
                  </a:lnTo>
                  <a:lnTo>
                    <a:pt x="2582563" y="1011146"/>
                  </a:lnTo>
                  <a:lnTo>
                    <a:pt x="2541234" y="1009546"/>
                  </a:lnTo>
                  <a:cubicBezTo>
                    <a:pt x="2399724" y="998034"/>
                    <a:pt x="2349113" y="951743"/>
                    <a:pt x="2242564" y="947876"/>
                  </a:cubicBezTo>
                  <a:lnTo>
                    <a:pt x="2228424" y="948487"/>
                  </a:lnTo>
                  <a:lnTo>
                    <a:pt x="2175787" y="943181"/>
                  </a:lnTo>
                  <a:cubicBezTo>
                    <a:pt x="1983535" y="943181"/>
                    <a:pt x="1827685" y="1099032"/>
                    <a:pt x="1827685" y="1291284"/>
                  </a:cubicBezTo>
                  <a:cubicBezTo>
                    <a:pt x="1827685" y="1483536"/>
                    <a:pt x="1983535" y="1639386"/>
                    <a:pt x="2175787" y="1639386"/>
                  </a:cubicBezTo>
                  <a:lnTo>
                    <a:pt x="2228424" y="1634080"/>
                  </a:lnTo>
                  <a:lnTo>
                    <a:pt x="2242563" y="1634692"/>
                  </a:lnTo>
                  <a:cubicBezTo>
                    <a:pt x="2349112" y="1630825"/>
                    <a:pt x="2399723" y="1584534"/>
                    <a:pt x="2541233" y="1573022"/>
                  </a:cubicBezTo>
                  <a:lnTo>
                    <a:pt x="2582563" y="1571422"/>
                  </a:lnTo>
                  <a:lnTo>
                    <a:pt x="2582563" y="2582563"/>
                  </a:lnTo>
                  <a:lnTo>
                    <a:pt x="1" y="2582563"/>
                  </a:lnTo>
                  <a:cubicBezTo>
                    <a:pt x="1" y="2245189"/>
                    <a:pt x="0" y="1907815"/>
                    <a:pt x="0" y="1570441"/>
                  </a:cubicBezTo>
                  <a:close/>
                </a:path>
              </a:pathLst>
            </a:custGeom>
            <a:solidFill>
              <a:srgbClr val="BE6F3E">
                <a:alpha val="60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92756" y="3013500"/>
              <a:ext cx="242245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4800" dirty="0" err="1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리밸런싱</a:t>
              </a:r>
              <a:endParaRPr lang="en-US" altLang="ko-KR" sz="4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74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168</Words>
  <Application>Microsoft Office PowerPoint</Application>
  <PresentationFormat>와이드스크린</PresentationFormat>
  <Paragraphs>90</Paragraphs>
  <Slides>26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나눔스퀘어 Bold</vt:lpstr>
      <vt:lpstr>나눔스퀘어 ExtraBold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114</cp:revision>
  <dcterms:created xsi:type="dcterms:W3CDTF">2020-06-09T00:23:18Z</dcterms:created>
  <dcterms:modified xsi:type="dcterms:W3CDTF">2020-06-15T01:33:54Z</dcterms:modified>
</cp:coreProperties>
</file>